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1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4172" r:id="rId2"/>
    <p:sldMasterId id="2147484184" r:id="rId3"/>
    <p:sldMasterId id="2147484196" r:id="rId4"/>
    <p:sldMasterId id="2147484208" r:id="rId5"/>
    <p:sldMasterId id="2147484220" r:id="rId6"/>
    <p:sldMasterId id="2147484232" r:id="rId7"/>
    <p:sldMasterId id="2147484244" r:id="rId8"/>
    <p:sldMasterId id="2147484256" r:id="rId9"/>
    <p:sldMasterId id="2147484268" r:id="rId10"/>
    <p:sldMasterId id="2147484280" r:id="rId11"/>
    <p:sldMasterId id="2147484292" r:id="rId12"/>
    <p:sldMasterId id="2147484304" r:id="rId13"/>
  </p:sldMasterIdLst>
  <p:notesMasterIdLst>
    <p:notesMasterId r:id="rId29"/>
  </p:notesMasterIdLst>
  <p:sldIdLst>
    <p:sldId id="338" r:id="rId14"/>
    <p:sldId id="256" r:id="rId15"/>
    <p:sldId id="327" r:id="rId16"/>
    <p:sldId id="328" r:id="rId17"/>
    <p:sldId id="329" r:id="rId18"/>
    <p:sldId id="330" r:id="rId19"/>
    <p:sldId id="331" r:id="rId20"/>
    <p:sldId id="332" r:id="rId21"/>
    <p:sldId id="333" r:id="rId22"/>
    <p:sldId id="334" r:id="rId23"/>
    <p:sldId id="335" r:id="rId24"/>
    <p:sldId id="336" r:id="rId25"/>
    <p:sldId id="337" r:id="rId26"/>
    <p:sldId id="351" r:id="rId27"/>
    <p:sldId id="314" r:id="rId28"/>
  </p:sldIdLst>
  <p:sldSz cx="9144000" cy="6858000" type="screen4x3"/>
  <p:notesSz cx="7099300" cy="10234613"/>
  <p:defaultTextStyle>
    <a:defPPr>
      <a:defRPr lang="es-A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9933"/>
    <a:srgbClr val="FFCCFF"/>
    <a:srgbClr val="E7420F"/>
    <a:srgbClr val="0000FF"/>
    <a:srgbClr val="D60093"/>
    <a:srgbClr val="FF99CC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96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5.xml"/><Relationship Id="rId26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8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3.xml"/><Relationship Id="rId20" Type="http://schemas.openxmlformats.org/officeDocument/2006/relationships/slide" Target="slides/slide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1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slide" Target="slides/slide15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6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slide" Target="slides/slide14.xml"/><Relationship Id="rId30" Type="http://schemas.openxmlformats.org/officeDocument/2006/relationships/presProps" Target="presProps.xml"/><Relationship Id="rId8" Type="http://schemas.openxmlformats.org/officeDocument/2006/relationships/slideMaster" Target="slideMasters/slideMaster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fld id="{7A7E5F27-E22C-4A9E-8E2F-3621E5C312D2}" type="datetimeFigureOut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pPr lvl="0"/>
            <a:endParaRPr lang="es-AR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0075" cy="4605338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AR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47907FA-DFFD-4B22-9B24-FE2EE538C917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3376760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s-PY" smtClean="0"/>
          </a:p>
        </p:txBody>
      </p:sp>
    </p:spTree>
    <p:extLst>
      <p:ext uri="{BB962C8B-B14F-4D97-AF65-F5344CB8AC3E}">
        <p14:creationId xmlns:p14="http://schemas.microsoft.com/office/powerpoint/2010/main" val="24877870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PY" altLang="es-PY" smtClean="0"/>
          </a:p>
        </p:txBody>
      </p:sp>
      <p:sp>
        <p:nvSpPr>
          <p:cNvPr id="81924" name="Marca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902A89A-1ABE-4E81-B7E6-43448930CB57}" type="slidenum">
              <a:rPr lang="es-AR" altLang="es-PY" smtClean="0">
                <a:solidFill>
                  <a:srgbClr val="000000"/>
                </a:solidFill>
                <a:latin typeface="Calibri" panose="020F0502020204030204" pitchFamily="34" charset="0"/>
              </a:rPr>
              <a:pPr/>
              <a:t>13</a:t>
            </a:fld>
            <a:endParaRPr lang="es-AR" altLang="es-PY" smtClean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91859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PY" altLang="es-PY" smtClean="0"/>
          </a:p>
        </p:txBody>
      </p:sp>
      <p:sp>
        <p:nvSpPr>
          <p:cNvPr id="81924" name="Marca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902A89A-1ABE-4E81-B7E6-43448930CB57}" type="slidenum">
              <a:rPr lang="es-AR" altLang="es-PY" smtClean="0">
                <a:solidFill>
                  <a:srgbClr val="000000"/>
                </a:solidFill>
                <a:latin typeface="Calibri" panose="020F0502020204030204" pitchFamily="34" charset="0"/>
              </a:rPr>
              <a:pPr/>
              <a:t>14</a:t>
            </a:fld>
            <a:endParaRPr lang="es-AR" altLang="es-PY" smtClean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04687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3.xml"/><Relationship Id="rId1" Type="http://schemas.openxmlformats.org/officeDocument/2006/relationships/themeOverride" Target="../theme/themeOverride1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3.xml"/><Relationship Id="rId1" Type="http://schemas.openxmlformats.org/officeDocument/2006/relationships/themeOverride" Target="../theme/themeOverride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15300-A8B4-40D9-A7E9-7C72B71A0B15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C8AF5A-1468-46E8-BBED-99D8880DF560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393535065"/>
      </p:ext>
    </p:extLst>
  </p:cSld>
  <p:clrMapOvr>
    <a:masterClrMapping/>
  </p:clrMapOvr>
  <p:transition spd="med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45924-73B8-42CC-9810-B74DE24A3372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4050D-8E56-4ECC-BC01-8C0D1892E103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86123552"/>
      </p:ext>
    </p:extLst>
  </p:cSld>
  <p:clrMapOvr>
    <a:masterClrMapping/>
  </p:clrMapOvr>
  <p:transition spd="med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AE013B-6B28-4C15-9C34-8DFEE406DCED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B3A69-A966-49C3-99A8-5CC664A44EDB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679346810"/>
      </p:ext>
    </p:extLst>
  </p:cSld>
  <p:clrMapOvr>
    <a:masterClrMapping/>
  </p:clrMapOvr>
  <p:transition spd="med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DE8366-7760-4C1B-B04D-2DCDFDE72F14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8FACC-3358-4395-9D15-DAA0D214DD19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560642823"/>
      </p:ext>
    </p:extLst>
  </p:cSld>
  <p:clrMapOvr>
    <a:masterClrMapping/>
  </p:clrMapOvr>
  <p:transition spd="med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51DC55-A06D-4F1A-9A9E-5C63F1205E90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F7A23-5F0B-47ED-8610-53A34E859C7C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302947557"/>
      </p:ext>
    </p:extLst>
  </p:cSld>
  <p:clrMapOvr>
    <a:masterClrMapping/>
  </p:clrMapOvr>
  <p:transition spd="med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6C9B1-AE18-4484-8139-8FBF9F0198BF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63656-D92F-4634-8005-F4E7EDB667C1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092390514"/>
      </p:ext>
    </p:extLst>
  </p:cSld>
  <p:clrMapOvr>
    <a:masterClrMapping/>
  </p:clrMapOvr>
  <p:hf sldNum="0"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8C9A6-17E0-4BBA-BFBA-CC0FD21B6149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B8C07-89AE-4D00-A0E0-FA3B73DB097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52554154"/>
      </p:ext>
    </p:extLst>
  </p:cSld>
  <p:clrMapOvr>
    <a:masterClrMapping/>
  </p:clrMapOvr>
  <p:transition spd="med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0E6BE-6BA0-414C-BDF2-8F57B50421BA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BA606-89A0-4761-9150-08FC6A98C1CC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905390436"/>
      </p:ext>
    </p:extLst>
  </p:cSld>
  <p:clrMapOvr>
    <a:masterClrMapping/>
  </p:clrMapOvr>
  <p:transition spd="med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DA3CC-D5E7-42D5-81E3-79D1BC07718F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AB489-36C1-4D8F-A56E-EF0F2A3B195F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028614596"/>
      </p:ext>
    </p:extLst>
  </p:cSld>
  <p:clrMapOvr>
    <a:masterClrMapping/>
  </p:clrMapOvr>
  <p:transition spd="med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FBCC6-D6F6-4034-B0EC-99F3B0E9B908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C271E-6478-41FD-826C-74B402CDC4F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115460377"/>
      </p:ext>
    </p:extLst>
  </p:cSld>
  <p:clrMapOvr>
    <a:masterClrMapping/>
  </p:clrMapOvr>
  <p:transition spd="med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8FB64-1537-4520-811E-1FEB1C4742CB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01407-C5CD-4F6B-8B99-534EE5D883D6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091002582"/>
      </p:ext>
    </p:extLst>
  </p:cSld>
  <p:clrMapOvr>
    <a:masterClrMapping/>
  </p:clrMapOvr>
  <p:transition spd="med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1E77F-E9F6-4872-B266-8988A0E1AB2A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BE5515-3AFC-4FF5-9AAD-2B92A0507643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4032728061"/>
      </p:ext>
    </p:extLst>
  </p:cSld>
  <p:clrMapOvr>
    <a:masterClrMapping/>
  </p:clrMapOvr>
  <p:transition spd="med">
    <p:wipe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4D1EA-7AB4-45DF-844F-663FE1B3A5CC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8022D-89AE-470C-9E13-4C4213863045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532370390"/>
      </p:ext>
    </p:extLst>
  </p:cSld>
  <p:clrMapOvr>
    <a:masterClrMapping/>
  </p:clrMapOvr>
  <p:transition spd="med">
    <p:wipe dir="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1A553-A3C2-48DF-AB21-ACABC3D8D444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36BF3C-5D07-467B-8944-AE22CA838AB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501419213"/>
      </p:ext>
    </p:extLst>
  </p:cSld>
  <p:clrMapOvr>
    <a:masterClrMapping/>
  </p:clrMapOvr>
  <p:transition spd="med">
    <p:wipe dir="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9AB77A-B01D-4313-BCB8-7EA2593CC39B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57F7F-BEA0-4198-9D17-C3B9432CDD32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494761792"/>
      </p:ext>
    </p:extLst>
  </p:cSld>
  <p:clrMapOvr>
    <a:masterClrMapping/>
  </p:clrMapOvr>
  <p:transition spd="med">
    <p:wipe dir="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8756B-39AC-4CB9-9A42-816F46C9EAAF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95522-E2D1-45C1-B89B-A2634202E459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098898454"/>
      </p:ext>
    </p:extLst>
  </p:cSld>
  <p:clrMapOvr>
    <a:masterClrMapping/>
  </p:clrMapOvr>
  <p:transition spd="med">
    <p:wipe dir="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6311F-1D65-4A4A-BA4F-7717FFC64354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CC79E-E47C-45D4-A7AE-EBBEE85C84A6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484126243"/>
      </p:ext>
    </p:extLst>
  </p:cSld>
  <p:clrMapOvr>
    <a:masterClrMapping/>
  </p:clrMapOvr>
  <p:transition spd="med">
    <p:wipe dir="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3DA2A-CB75-4FCA-AC37-B2094B125A7C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91F8CD-28DF-4C61-B822-81B14D3128DD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357507402"/>
      </p:ext>
    </p:extLst>
  </p:cSld>
  <p:clrMapOvr>
    <a:masterClrMapping/>
  </p:clrMapOvr>
  <p:transition spd="med">
    <p:wipe dir="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FEE66-CEB1-4927-844C-CF73F7597A0E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ED710-1552-4EA6-8AA3-620AF658EED4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377758083"/>
      </p:ext>
    </p:extLst>
  </p:cSld>
  <p:clrMapOvr>
    <a:masterClrMapping/>
  </p:clrMapOvr>
  <p:transition spd="med">
    <p:wipe dir="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6321D-BC7B-45C3-8C6D-86FA94085769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8E3BC-494E-48C6-8DC9-A614D3C61551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732566329"/>
      </p:ext>
    </p:extLst>
  </p:cSld>
  <p:clrMapOvr>
    <a:masterClrMapping/>
  </p:clrMapOvr>
  <p:transition spd="med">
    <p:wipe dir="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91E82B-4749-438D-B6C9-9E71F5BEA1A9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ACEE8-DE35-4471-933E-E90928B4624E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093204318"/>
      </p:ext>
    </p:extLst>
  </p:cSld>
  <p:clrMapOvr>
    <a:masterClrMapping/>
  </p:clrMapOvr>
  <p:transition spd="med">
    <p:wipe dir="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B1134-E0BF-4C51-AD74-5F764AA70CD4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DCBE7-8EAC-41EE-9AB0-F56012E9B7E6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969290225"/>
      </p:ext>
    </p:extLst>
  </p:cSld>
  <p:clrMapOvr>
    <a:masterClrMapping/>
  </p:clrMapOvr>
  <p:transition spd="med">
    <p:wipe dir="d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59D63-93DE-40B3-B65A-A470A1BC89CA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1403A9-63C8-40C2-89D6-4046187811D6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646433089"/>
      </p:ext>
    </p:extLst>
  </p:cSld>
  <p:clrMapOvr>
    <a:masterClrMapping/>
  </p:clrMapOvr>
  <p:transition spd="med">
    <p:wipe dir="d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90A05-F889-43DB-B5AD-CBADE5AC77E8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96712-7AC8-4E28-A03E-931990A3124D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263714475"/>
      </p:ext>
    </p:extLst>
  </p:cSld>
  <p:clrMapOvr>
    <a:masterClrMapping/>
  </p:clrMapOvr>
  <p:transition spd="med">
    <p:wipe dir="d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A140B-A046-4AE7-A4F5-3AB72B3B3FAF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8386F-C689-4F5A-9794-0392D39191E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111950338"/>
      </p:ext>
    </p:extLst>
  </p:cSld>
  <p:clrMapOvr>
    <a:masterClrMapping/>
  </p:clrMapOvr>
  <p:transition spd="med">
    <p:wipe dir="d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96C26-E727-4F73-97B2-47471F456E15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CEC2C-9CD2-4A0E-A644-06C6526039E7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748320903"/>
      </p:ext>
    </p:extLst>
  </p:cSld>
  <p:clrMapOvr>
    <a:masterClrMapping/>
  </p:clrMapOvr>
  <p:transition spd="med">
    <p:wipe dir="d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17D2E-01CA-45D4-B9AA-423508DCBD0C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E765F-869F-45BC-8A61-588C0B7162D7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80569061"/>
      </p:ext>
    </p:extLst>
  </p:cSld>
  <p:clrMapOvr>
    <a:masterClrMapping/>
  </p:clrMapOvr>
  <p:transition spd="med">
    <p:wipe dir="d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06927-0F34-4C48-9F53-76C0CF7E8E44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69B6A-921A-4E3A-B50B-87B521DB6CF3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620576639"/>
      </p:ext>
    </p:extLst>
  </p:cSld>
  <p:clrMapOvr>
    <a:masterClrMapping/>
  </p:clrMapOvr>
  <p:transition spd="med">
    <p:wipe dir="d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67AD86-FB93-4ABD-AEFB-A10BB6EED86C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4C1C30-C0A1-4135-9BDE-591065FFD96F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938058139"/>
      </p:ext>
    </p:extLst>
  </p:cSld>
  <p:clrMapOvr>
    <a:masterClrMapping/>
  </p:clrMapOvr>
  <p:transition spd="med">
    <p:wipe dir="d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8EC1E-C500-4F70-BEC9-530DE3BA5C39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8E4066-F615-482F-BD66-DD1E2633DE8E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117489941"/>
      </p:ext>
    </p:extLst>
  </p:cSld>
  <p:clrMapOvr>
    <a:masterClrMapping/>
  </p:clrMapOvr>
  <p:transition spd="med">
    <p:wipe dir="d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A73FE3-ACE7-45A4-B9B4-C809DB6CE018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76ED5-1635-4BAF-923D-226D279A6514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188650721"/>
      </p:ext>
    </p:extLst>
  </p:cSld>
  <p:clrMapOvr>
    <a:masterClrMapping/>
  </p:clrMapOvr>
  <p:transition spd="med">
    <p:wipe dir="d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76FA41-5AFA-41F2-A7C7-037D31E4BB05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E8ED3-C5CF-42B3-BF21-C3DA6B38B4DB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139455391"/>
      </p:ext>
    </p:extLst>
  </p:cSld>
  <p:clrMapOvr>
    <a:masterClrMapping/>
  </p:clrMapOvr>
  <p:transition spd="med">
    <p:wipe dir="d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7C502-50F8-443F-8586-E6AFD37E247E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CDCF7-4B64-4B07-9DA7-3EB28E2F6662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544992045"/>
      </p:ext>
    </p:extLst>
  </p:cSld>
  <p:clrMapOvr>
    <a:masterClrMapping/>
  </p:clrMapOvr>
  <p:transition spd="med">
    <p:wipe dir="d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C2D28-5687-4AC2-8E83-1C160B24940D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68622-EF1A-4D92-A794-9B8FD4578B0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685745482"/>
      </p:ext>
    </p:extLst>
  </p:cSld>
  <p:clrMapOvr>
    <a:masterClrMapping/>
  </p:clrMapOvr>
  <p:transition spd="med">
    <p:wipe dir="d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1EAA7-0433-4178-9DAD-D2815067074E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F790D-5750-458D-BAC6-2591334E55F5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760609314"/>
      </p:ext>
    </p:extLst>
  </p:cSld>
  <p:clrMapOvr>
    <a:masterClrMapping/>
  </p:clrMapOvr>
  <p:transition spd="med">
    <p:wipe dir="d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5B597-C987-4EA3-BB62-D6FEF506C6C5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C83A5-A7E9-4EFB-B55E-D56F16E7E3AD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16710052"/>
      </p:ext>
    </p:extLst>
  </p:cSld>
  <p:clrMapOvr>
    <a:masterClrMapping/>
  </p:clrMapOvr>
  <p:transition spd="med">
    <p:wipe dir="d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A3470D-F207-4111-9A87-5522E498BF48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CFB94-25CC-402E-9D15-5039674A8872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897044922"/>
      </p:ext>
    </p:extLst>
  </p:cSld>
  <p:clrMapOvr>
    <a:masterClrMapping/>
  </p:clrMapOvr>
  <p:transition spd="med">
    <p:wipe dir="d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5C9A8-1CD6-4F61-AAC0-1468DD93F594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A491B3-52B0-48B2-862F-37038DAEA484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145125565"/>
      </p:ext>
    </p:extLst>
  </p:cSld>
  <p:clrMapOvr>
    <a:masterClrMapping/>
  </p:clrMapOvr>
  <p:transition spd="med">
    <p:wipe dir="d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E0D7C-4731-4ACC-8515-9A0D446B4A89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79652-56B7-42D1-9168-88C53DE80CB6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851584877"/>
      </p:ext>
    </p:extLst>
  </p:cSld>
  <p:clrMapOvr>
    <a:masterClrMapping/>
  </p:clrMapOvr>
  <p:transition spd="med">
    <p:wipe dir="d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B81E2-D0A2-4040-BA23-84029F8D94CE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9394D-2AE7-4D51-B99E-D81C2CBC0092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92464018"/>
      </p:ext>
    </p:extLst>
  </p:cSld>
  <p:clrMapOvr>
    <a:masterClrMapping/>
  </p:clrMapOvr>
  <p:transition spd="med">
    <p:wipe dir="d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94756-A967-4C89-AB48-F1E097C4481E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A2CB40-FAE6-45DE-BC98-D2C032B0266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199368983"/>
      </p:ext>
    </p:extLst>
  </p:cSld>
  <p:clrMapOvr>
    <a:masterClrMapping/>
  </p:clrMapOvr>
  <p:transition spd="med">
    <p:wipe dir="d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F956C-E235-4BFD-9C79-7C8267148F7F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FBCED-07D7-4839-80F0-52A1B85024AE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117106009"/>
      </p:ext>
    </p:extLst>
  </p:cSld>
  <p:clrMapOvr>
    <a:masterClrMapping/>
  </p:clrMapOvr>
  <p:transition spd="med">
    <p:wipe dir="d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67B45-9698-48AA-815B-8978406EBDBD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184C31-15D9-45DE-B4D4-F46C6550CE6D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164881970"/>
      </p:ext>
    </p:extLst>
  </p:cSld>
  <p:clrMapOvr>
    <a:masterClrMapping/>
  </p:clrMapOvr>
  <p:transition spd="med">
    <p:wipe dir="d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78F27-F69C-41DF-AAD2-4A56423F0E7C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A0939-36A7-4959-BDAB-E73F4AF5D3E3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509912890"/>
      </p:ext>
    </p:extLst>
  </p:cSld>
  <p:clrMapOvr>
    <a:masterClrMapping/>
  </p:clrMapOvr>
  <p:transition spd="med">
    <p:wipe dir="d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2C108A-FED9-4900-971E-40479057B9A2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11C863-7633-4CB2-A710-BF1CBCAC3286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580498803"/>
      </p:ext>
    </p:extLst>
  </p:cSld>
  <p:clrMapOvr>
    <a:masterClrMapping/>
  </p:clrMapOvr>
  <p:transition spd="med">
    <p:wipe dir="d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F5CE98-B2C8-4F1D-B741-64E6222609FF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4D958-7C00-4A76-BE8B-0C03BB8D08AE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631194436"/>
      </p:ext>
    </p:extLst>
  </p:cSld>
  <p:clrMapOvr>
    <a:masterClrMapping/>
  </p:clrMapOvr>
  <p:transition spd="med">
    <p:wipe dir="d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C21F71-A30F-466C-98AF-CA5DB6AAD7B1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09A98-CB11-43B7-857E-342035B5795C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847261417"/>
      </p:ext>
    </p:extLst>
  </p:cSld>
  <p:clrMapOvr>
    <a:masterClrMapping/>
  </p:clrMapOvr>
  <p:transition spd="med">
    <p:wipe dir="d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294CF-7F72-4350-8DD4-42EBDD68546A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B93F10-FEAD-40D0-BECE-33692B3A9E22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4213000718"/>
      </p:ext>
    </p:extLst>
  </p:cSld>
  <p:clrMapOvr>
    <a:masterClrMapping/>
  </p:clrMapOvr>
  <p:transition spd="med">
    <p:wipe dir="d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0171D-ACA9-45B1-B28F-AABC5419E1DC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91A85-B438-489C-B2F6-897A014F57F0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320469057"/>
      </p:ext>
    </p:extLst>
  </p:cSld>
  <p:clrMapOvr>
    <a:masterClrMapping/>
  </p:clrMapOvr>
  <p:transition spd="med">
    <p:wipe dir="d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F776E6-D72E-4D38-ADC9-4D1076DDB8E6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B0228-1A10-4557-A81F-E38A3992A6DB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10191283"/>
      </p:ext>
    </p:extLst>
  </p:cSld>
  <p:clrMapOvr>
    <a:masterClrMapping/>
  </p:clrMapOvr>
  <p:transition spd="med">
    <p:wipe dir="d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0A767-CCC5-4610-9071-D40FE257BF2F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77A2B-C63A-4AA4-9BE6-78C43EBE1B1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816566927"/>
      </p:ext>
    </p:extLst>
  </p:cSld>
  <p:clrMapOvr>
    <a:masterClrMapping/>
  </p:clrMapOvr>
  <p:transition spd="med">
    <p:wipe dir="d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58612-BD9A-4DBC-AED4-D3F1B653C7D3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2A3C45-AD04-4572-8764-BA6D17C14F8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53165307"/>
      </p:ext>
    </p:extLst>
  </p:cSld>
  <p:clrMapOvr>
    <a:masterClrMapping/>
  </p:clrMapOvr>
  <p:transition spd="med">
    <p:wipe dir="d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681F7-C07B-48BC-8A9F-F42645206864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6F74A-6CD9-41F0-A986-FD95FDB83520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952238902"/>
      </p:ext>
    </p:extLst>
  </p:cSld>
  <p:clrMapOvr>
    <a:masterClrMapping/>
  </p:clrMapOvr>
  <p:transition spd="med">
    <p:wipe dir="d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05C0F-EAA2-4920-98C3-02B618CC6C4A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1C508C-9C24-45F5-B64C-72E83B4866D9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352857619"/>
      </p:ext>
    </p:extLst>
  </p:cSld>
  <p:clrMapOvr>
    <a:masterClrMapping/>
  </p:clrMapOvr>
  <p:transition spd="med">
    <p:wipe dir="d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93668-86AC-4EAD-B5C4-1BFF1388C5B3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F717C-900B-4844-B5D1-DF6D0DB76B4D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4069305"/>
      </p:ext>
    </p:extLst>
  </p:cSld>
  <p:clrMapOvr>
    <a:masterClrMapping/>
  </p:clrMapOvr>
  <p:transition spd="med">
    <p:wipe dir="d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A44EA1-673C-4D2A-9653-112CC095C386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73CE6-412D-4D3F-82E3-1A4B1E75F30F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933637364"/>
      </p:ext>
    </p:extLst>
  </p:cSld>
  <p:clrMapOvr>
    <a:masterClrMapping/>
  </p:clrMapOvr>
  <p:transition spd="med">
    <p:wipe dir="d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3B0979-D136-42A0-BF29-72CC6E2680A7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187B43-561F-467F-B51A-FCFBB786A079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296393445"/>
      </p:ext>
    </p:extLst>
  </p:cSld>
  <p:clrMapOvr>
    <a:masterClrMapping/>
  </p:clrMapOvr>
  <p:transition spd="med">
    <p:wipe dir="d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F1351-FDD3-4F37-8A67-6D5008280D63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1B057-0F97-4F98-8D5E-DB5E60DB0FB3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603853761"/>
      </p:ext>
    </p:extLst>
  </p:cSld>
  <p:clrMapOvr>
    <a:masterClrMapping/>
  </p:clrMapOvr>
  <p:transition spd="med">
    <p:wipe dir="d"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98EAB3-828F-47E1-8A78-49AB9465EA25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F6506-F275-479B-AA3F-303CCCCFB62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541501404"/>
      </p:ext>
    </p:extLst>
  </p:cSld>
  <p:clrMapOvr>
    <a:masterClrMapping/>
  </p:clrMapOvr>
  <p:transition spd="med">
    <p:wipe dir="d"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7AE4EA-568C-4705-8CAF-E99BFCEC7484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B3822-B4F6-419A-A06A-BA105DD47070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876228283"/>
      </p:ext>
    </p:extLst>
  </p:cSld>
  <p:clrMapOvr>
    <a:masterClrMapping/>
  </p:clrMapOvr>
  <p:transition spd="med">
    <p:wipe dir="d"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9E0C3-20BD-48E1-B14C-999EC2F1DB8C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E8267-3BFF-471F-82B0-16F1FB956F3F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662943927"/>
      </p:ext>
    </p:extLst>
  </p:cSld>
  <p:clrMapOvr>
    <a:masterClrMapping/>
  </p:clrMapOvr>
  <p:transition spd="med">
    <p:wipe dir="d"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64A45-0520-45B2-B612-AEAB1288D913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086E0D-90A8-4664-A542-D357B01E5D8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4204146424"/>
      </p:ext>
    </p:extLst>
  </p:cSld>
  <p:clrMapOvr>
    <a:masterClrMapping/>
  </p:clrMapOvr>
  <p:transition spd="med">
    <p:wipe dir="d"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ED4BC-3A7D-4111-8A2A-76D65B0195CD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711B44-F63F-4356-972C-91FC31E1DF67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923585230"/>
      </p:ext>
    </p:extLst>
  </p:cSld>
  <p:clrMapOvr>
    <a:masterClrMapping/>
  </p:clrMapOvr>
  <p:transition spd="med">
    <p:wipe dir="d"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021313-2DD6-4FE4-8750-AF4C34C829B0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A6D317-C75A-4B7E-90CF-403F5E1D7655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493658482"/>
      </p:ext>
    </p:extLst>
  </p:cSld>
  <p:clrMapOvr>
    <a:masterClrMapping/>
  </p:clrMapOvr>
  <p:transition spd="med">
    <p:wipe dir="d"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D6053-014A-4349-B936-509AE5520E0F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49738-2456-4F88-93C3-13B1A8D16ED6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811672555"/>
      </p:ext>
    </p:extLst>
  </p:cSld>
  <p:clrMapOvr>
    <a:masterClrMapping/>
  </p:clrMapOvr>
  <p:transition spd="med">
    <p:wipe dir="d"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2FEBF5-585F-46D6-B20B-94E91E946126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BB8CCA-2F12-4879-9626-197D26F56A0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349262319"/>
      </p:ext>
    </p:extLst>
  </p:cSld>
  <p:clrMapOvr>
    <a:masterClrMapping/>
  </p:clrMapOvr>
  <p:transition spd="med">
    <p:wipe dir="d"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83D4D-14BE-4BCF-863E-3234FDDE1B6F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85888F-CDFE-4488-AD38-6F4E374346B0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594410642"/>
      </p:ext>
    </p:extLst>
  </p:cSld>
  <p:clrMapOvr>
    <a:masterClrMapping/>
  </p:clrMapOvr>
  <p:transition spd="med">
    <p:wipe dir="d"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B17F5-DE3D-4A2B-B890-5A3D1C830CAC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A1BA0-0A38-4BA7-A3BE-DEEBDC0F7CCC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719447128"/>
      </p:ext>
    </p:extLst>
  </p:cSld>
  <p:clrMapOvr>
    <a:masterClrMapping/>
  </p:clrMapOvr>
  <p:transition spd="med">
    <p:wipe dir="d"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9033A-DCDA-4207-8DAB-314B43C85429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41C1C-3C72-4EC9-967E-4294C37292BB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59096355"/>
      </p:ext>
    </p:extLst>
  </p:cSld>
  <p:clrMapOvr>
    <a:masterClrMapping/>
  </p:clrMapOvr>
  <p:transition spd="med">
    <p:wipe dir="d"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546AE-9B1E-44A8-A528-B448CD193611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DAA9C-A072-49D3-A370-115558DD44E1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291766671"/>
      </p:ext>
    </p:extLst>
  </p:cSld>
  <p:clrMapOvr>
    <a:masterClrMapping/>
  </p:clrMapOvr>
  <p:transition spd="med">
    <p:wipe dir="d"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6E010-C454-446B-9F5A-0515804A9526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73532F-D637-4CEE-9A00-8734D549F160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822780379"/>
      </p:ext>
    </p:extLst>
  </p:cSld>
  <p:clrMapOvr>
    <a:masterClrMapping/>
  </p:clrMapOvr>
  <p:transition spd="med">
    <p:wipe dir="d"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13830C-1FD7-4846-98FF-DDCBE55B05E6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1651D-AB02-464E-BE06-E0F7C4507AB6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688380218"/>
      </p:ext>
    </p:extLst>
  </p:cSld>
  <p:clrMapOvr>
    <a:masterClrMapping/>
  </p:clrMapOvr>
  <p:transition spd="med">
    <p:wipe dir="d"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9B7471-A103-4764-A749-D6D54B869629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20B9E-85EF-427E-8E9F-137D9CF7D694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549291153"/>
      </p:ext>
    </p:extLst>
  </p:cSld>
  <p:clrMapOvr>
    <a:masterClrMapping/>
  </p:clrMapOvr>
  <p:transition spd="med">
    <p:wipe dir="d"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879BEE-47CB-4299-B69E-F706B229FFDA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24029-C76B-4CE8-9F35-8D4541EC93BE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93555737"/>
      </p:ext>
    </p:extLst>
  </p:cSld>
  <p:clrMapOvr>
    <a:masterClrMapping/>
  </p:clrMapOvr>
  <p:transition spd="med">
    <p:wipe dir="d"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FEBC8-EC68-42E1-B0D0-B26FAB1C5040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04A6B-28CC-47A9-99F1-828698BB5350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365038931"/>
      </p:ext>
    </p:extLst>
  </p:cSld>
  <p:clrMapOvr>
    <a:masterClrMapping/>
  </p:clrMapOvr>
  <p:transition spd="med">
    <p:wipe dir="d"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2B8A5-68B7-44BC-A6C7-B741F68FE364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764EB4-2491-4C9A-98CD-0339C97C1A9F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4239078411"/>
      </p:ext>
    </p:extLst>
  </p:cSld>
  <p:clrMapOvr>
    <a:masterClrMapping/>
  </p:clrMapOvr>
  <p:transition spd="med">
    <p:wipe dir="d"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755089-CE32-4E25-8248-35AA81F47739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F224B-529C-45D3-8329-B91F87BA6E1D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645253683"/>
      </p:ext>
    </p:extLst>
  </p:cSld>
  <p:clrMapOvr>
    <a:masterClrMapping/>
  </p:clrMapOvr>
  <p:transition spd="med">
    <p:wipe dir="d"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98B16B-CB9C-443E-A595-4BE84261D04F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84474-D70B-4B5B-80D1-CFD6EA5E7F27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003958162"/>
      </p:ext>
    </p:extLst>
  </p:cSld>
  <p:clrMapOvr>
    <a:masterClrMapping/>
  </p:clrMapOvr>
  <p:transition spd="med">
    <p:wipe dir="d"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9D237-8CDA-4D77-B6B8-0D44F39BE2E3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CB0F6-9A21-42CB-9E4B-603FDA65DF8E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4120703078"/>
      </p:ext>
    </p:extLst>
  </p:cSld>
  <p:clrMapOvr>
    <a:masterClrMapping/>
  </p:clrMapOvr>
  <p:transition spd="med">
    <p:wipe dir="d"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20682-C8D0-4AB7-A191-94F81DC11295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CE88AA-9A3F-4F65-A599-7C12903309E7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952171439"/>
      </p:ext>
    </p:extLst>
  </p:cSld>
  <p:clrMapOvr>
    <a:masterClrMapping/>
  </p:clrMapOvr>
  <p:transition spd="med">
    <p:wipe dir="d"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62092-8DCC-4A6D-91F7-D096FFA19014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8EC29-ABE0-4189-9CC4-025F03CD26BC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432201309"/>
      </p:ext>
    </p:extLst>
  </p:cSld>
  <p:clrMapOvr>
    <a:masterClrMapping/>
  </p:clrMapOvr>
  <p:transition spd="med">
    <p:wipe dir="d"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76E7E-8DB8-4622-A60C-48023B89EB3E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FC948-B87B-42F9-BA02-DA77D16C05EC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670393479"/>
      </p:ext>
    </p:extLst>
  </p:cSld>
  <p:clrMapOvr>
    <a:masterClrMapping/>
  </p:clrMapOvr>
  <p:transition spd="med">
    <p:wipe dir="d"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FE4D9-2143-4E95-82DA-FE7CD5E7BCF3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518D67-0652-4BE1-B690-88726041396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754191673"/>
      </p:ext>
    </p:extLst>
  </p:cSld>
  <p:clrMapOvr>
    <a:masterClrMapping/>
  </p:clrMapOvr>
  <p:transition spd="med">
    <p:wipe dir="d"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32B9C-9376-4E56-A7EE-9F42F95CA981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B2D763-C5AD-401E-B300-162F79C8DD07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4024778138"/>
      </p:ext>
    </p:extLst>
  </p:cSld>
  <p:clrMapOvr>
    <a:masterClrMapping/>
  </p:clrMapOvr>
  <p:transition spd="med">
    <p:wipe dir="d"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3798D-E188-4CC4-9BB1-53CA5CDA95C0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751789-46DF-479B-B06F-7702FEF9949C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563196887"/>
      </p:ext>
    </p:extLst>
  </p:cSld>
  <p:clrMapOvr>
    <a:masterClrMapping/>
  </p:clrMapOvr>
  <p:transition spd="med">
    <p:wipe dir="d"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C34833-55A4-44E0-9BE3-3EAA606B9103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187A0-9257-4A5A-BF80-F89B6922A276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709057276"/>
      </p:ext>
    </p:extLst>
  </p:cSld>
  <p:clrMapOvr>
    <a:masterClrMapping/>
  </p:clrMapOvr>
  <p:transition spd="med">
    <p:wipe dir="d"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C332B-F1CA-4F96-827C-C5695645F33B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849C3-5875-4D77-A260-97041CFA1C69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290368001"/>
      </p:ext>
    </p:extLst>
  </p:cSld>
  <p:clrMapOvr>
    <a:masterClrMapping/>
  </p:clrMapOvr>
  <p:transition spd="med">
    <p:wipe dir="d"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1CCC7-9A6C-452B-9A74-3EB1B2DD2B44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129F74-A471-4EC2-BD1F-509A1367160D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713093110"/>
      </p:ext>
    </p:extLst>
  </p:cSld>
  <p:clrMapOvr>
    <a:masterClrMapping/>
  </p:clrMapOvr>
  <p:transition spd="med">
    <p:wipe dir="d"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3B6B7E-3162-44D9-A4E7-7EA8BE097DCC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24030D-D10E-4D93-95F4-29847C4370D1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116342984"/>
      </p:ext>
    </p:extLst>
  </p:cSld>
  <p:clrMapOvr>
    <a:masterClrMapping/>
  </p:clrMapOvr>
  <p:transition spd="med">
    <p:wipe dir="d"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A1222-E15C-4B60-863E-6208743C565C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A69F2-5EC8-4EDD-A0D6-A8BE5C219AF1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689207987"/>
      </p:ext>
    </p:extLst>
  </p:cSld>
  <p:clrMapOvr>
    <a:masterClrMapping/>
  </p:clrMapOvr>
  <p:transition spd="med">
    <p:wipe dir="d"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356420-A9A5-4B12-B8A9-37630BFDD1B8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36350-4DBF-49E5-92CA-39C517CF28FD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596386066"/>
      </p:ext>
    </p:extLst>
  </p:cSld>
  <p:clrMapOvr>
    <a:masterClrMapping/>
  </p:clrMapOvr>
  <p:transition spd="med">
    <p:wipe dir="d"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B6DAF-C802-4F59-A375-B6D5145887ED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2C9616-98CA-4E15-A4EF-9C7A552FCFAB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968116227"/>
      </p:ext>
    </p:extLst>
  </p:cSld>
  <p:clrMapOvr>
    <a:masterClrMapping/>
  </p:clrMapOvr>
  <p:transition spd="med">
    <p:wipe dir="d"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2D791-C6F7-4B0E-845A-39E5DA6403DE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C3638-96B8-47B1-AD9E-CFBC54C994B4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455849416"/>
      </p:ext>
    </p:extLst>
  </p:cSld>
  <p:clrMapOvr>
    <a:masterClrMapping/>
  </p:clrMapOvr>
  <p:transition spd="med">
    <p:wipe dir="d"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1E2E8-8E3D-4823-908C-F5A0E612CC47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0AB58-F73E-4EDB-BD37-115713601DEB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407135716"/>
      </p:ext>
    </p:extLst>
  </p:cSld>
  <p:clrMapOvr>
    <a:masterClrMapping/>
  </p:clrMapOvr>
  <p:transition spd="med">
    <p:wipe dir="d"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F5C5BE-FE47-4FD2-A4C4-AFFE907DE8D8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B749C-34D3-4049-B8EC-CCB3D335EB3F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566143472"/>
      </p:ext>
    </p:extLst>
  </p:cSld>
  <p:clrMapOvr>
    <a:masterClrMapping/>
  </p:clrMapOvr>
  <p:transition spd="med">
    <p:wipe dir="d"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745E8-E02C-4717-BDB5-78325F17C55E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4F0D52-7F48-4EB6-B621-571E716EA5AF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586765380"/>
      </p:ext>
    </p:extLst>
  </p:cSld>
  <p:clrMapOvr>
    <a:masterClrMapping/>
  </p:clrMapOvr>
  <p:transition spd="med">
    <p:wipe dir="d"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F9DC7-305C-4EB5-974B-7D8C6F1A5E1E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061A20-A4E7-4711-B56E-1325707EA504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649834568"/>
      </p:ext>
    </p:extLst>
  </p:cSld>
  <p:clrMapOvr>
    <a:masterClrMapping/>
  </p:clrMapOvr>
  <p:transition spd="med">
    <p:wipe dir="d"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02096C-3752-4C83-9B6E-5524AF0B9C01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AA0CD-4951-4F95-B431-AA20F8290BCC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08350623"/>
      </p:ext>
    </p:extLst>
  </p:cSld>
  <p:clrMapOvr>
    <a:masterClrMapping/>
  </p:clrMapOvr>
  <p:transition spd="med">
    <p:wipe dir="d"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AB5501-B43E-4F82-8E06-7A8D2D8AA4F1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5982E-684F-41BD-8BCE-045DDE7A3B45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003321657"/>
      </p:ext>
    </p:extLst>
  </p:cSld>
  <p:clrMapOvr>
    <a:masterClrMapping/>
  </p:clrMapOvr>
  <p:transition spd="med">
    <p:wipe dir="d"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DB9AD1-DB86-4D9B-8DAB-34F24F2A797A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D48B4A-B84B-4B62-B723-EBB377925BD3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54403125"/>
      </p:ext>
    </p:extLst>
  </p:cSld>
  <p:clrMapOvr>
    <a:masterClrMapping/>
  </p:clrMapOvr>
  <p:transition spd="med">
    <p:wipe dir="d"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EDF30-102D-48EF-86E6-65AA50B1326E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5B870C-0704-49BB-B572-37E52B85A9B7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5120446"/>
      </p:ext>
    </p:extLst>
  </p:cSld>
  <p:clrMapOvr>
    <a:masterClrMapping/>
  </p:clrMapOvr>
  <p:transition spd="med">
    <p:wipe dir="d"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C2E79-62AC-44AE-8FF1-10BF77DF7E4C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D0E40-D166-4DA5-9076-E94A6700B9EB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775224968"/>
      </p:ext>
    </p:extLst>
  </p:cSld>
  <p:clrMapOvr>
    <a:masterClrMapping/>
  </p:clrMapOvr>
  <p:transition spd="med">
    <p:wipe dir="d"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A859A-428C-4034-9CCF-880123CFA7BE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759F34-EA91-4F23-BC62-B8B535F74B33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887429941"/>
      </p:ext>
    </p:extLst>
  </p:cSld>
  <p:clrMapOvr>
    <a:masterClrMapping/>
  </p:clrMapOvr>
  <p:transition spd="med">
    <p:wipe dir="d"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2F12EB-E05C-49E1-A8F0-D9FB2BB9BC41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56BABA-E331-443E-AEDD-359A2705D50D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208981491"/>
      </p:ext>
    </p:extLst>
  </p:cSld>
  <p:clrMapOvr>
    <a:masterClrMapping/>
  </p:clrMapOvr>
  <p:transition spd="med">
    <p:wipe dir="d"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712660-978B-4D55-97C7-6246CBFE5285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4F3091-68C3-4D15-9AC0-F479F742CB3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357099897"/>
      </p:ext>
    </p:extLst>
  </p:cSld>
  <p:clrMapOvr>
    <a:masterClrMapping/>
  </p:clrMapOvr>
  <p:transition spd="med">
    <p:wipe dir="d"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A3DB2-9A46-4BA5-9DB9-AC5C960D084A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49049-2F5D-4544-ACEE-6569C5F2A81B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153348135"/>
      </p:ext>
    </p:extLst>
  </p:cSld>
  <p:clrMapOvr>
    <a:masterClrMapping/>
  </p:clrMapOvr>
  <p:transition spd="med">
    <p:wipe dir="d"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FF909-1B96-4F13-B340-675462FC5F2C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4591D-604F-40C3-8753-A7606C928623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60117653"/>
      </p:ext>
    </p:extLst>
  </p:cSld>
  <p:clrMapOvr>
    <a:masterClrMapping/>
  </p:clrMapOvr>
  <p:transition spd="med">
    <p:wipe dir="d"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4BF86-0528-4D14-8226-FA6159B89D7D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02A93A-D3A6-47FD-9C87-FC653B3A0D90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072077125"/>
      </p:ext>
    </p:extLst>
  </p:cSld>
  <p:clrMapOvr>
    <a:masterClrMapping/>
  </p:clrMapOvr>
  <p:transition spd="med">
    <p:wipe dir="d"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12346-B69D-4642-88FA-0736EE0FD5D9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AF5E6-908C-443B-ADB4-BA9D723CD4B5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490797194"/>
      </p:ext>
    </p:extLst>
  </p:cSld>
  <p:clrMapOvr>
    <a:masterClrMapping/>
  </p:clrMapOvr>
  <p:transition spd="med">
    <p:wipe dir="d"/>
  </p:transition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221C52-F209-4B85-AA5C-DCDA0A8882B4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FC25D-7291-4AAD-84D4-41C25AE7B6FB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403980894"/>
      </p:ext>
    </p:extLst>
  </p:cSld>
  <p:clrMapOvr>
    <a:masterClrMapping/>
  </p:clrMapOvr>
  <p:transition spd="med">
    <p:wipe dir="d"/>
  </p:transition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BF853-9F04-4286-9D95-FCB890216826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FDA5A7-5FC5-40F5-90AD-21062E37EAE8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149327472"/>
      </p:ext>
    </p:extLst>
  </p:cSld>
  <p:clrMapOvr>
    <a:masterClrMapping/>
  </p:clrMapOvr>
  <p:transition spd="med">
    <p:wipe dir="d"/>
  </p:transition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A4B4B-7F75-4F8D-85F0-12635218235A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D5EF3-E226-455E-948D-89335CD4725F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921156359"/>
      </p:ext>
    </p:extLst>
  </p:cSld>
  <p:clrMapOvr>
    <a:masterClrMapping/>
  </p:clrMapOvr>
  <p:transition spd="med">
    <p:wipe dir="d"/>
  </p:transition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41EC1-D6BF-44BF-BCC7-106F47E824E9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CB0B3-3742-4BD5-B3D4-DE32B885F7D6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748469898"/>
      </p:ext>
    </p:extLst>
  </p:cSld>
  <p:clrMapOvr>
    <a:masterClrMapping/>
  </p:clrMapOvr>
  <p:transition spd="med">
    <p:wipe dir="d"/>
  </p:transition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2C5BB-AC92-42DB-94FA-9A3CE7E1AC30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F570A8-37C9-422F-B15B-523BC4C7804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746779344"/>
      </p:ext>
    </p:extLst>
  </p:cSld>
  <p:clrMapOvr>
    <a:masterClrMapping/>
  </p:clrMapOvr>
  <p:transition spd="med">
    <p:wipe dir="d"/>
  </p:transition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BBEFF-1AFA-47D5-9B7C-CD770676CDAF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7969C-D724-425A-9069-DD9DF4B9258D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715033843"/>
      </p:ext>
    </p:extLst>
  </p:cSld>
  <p:clrMapOvr>
    <a:masterClrMapping/>
  </p:clrMapOvr>
  <p:transition spd="med">
    <p:wipe dir="d"/>
  </p:transition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5F787-2907-49EB-8FB8-428B799993AE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3FE99-66A0-48BD-B3DC-13BDAE8D064C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44559461"/>
      </p:ext>
    </p:extLst>
  </p:cSld>
  <p:clrMapOvr>
    <a:masterClrMapping/>
  </p:clrMapOvr>
  <p:transition spd="med">
    <p:wipe dir="d"/>
  </p:transition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B9770-D87F-4036-9FB5-9531D21DBC6B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C90DC-C8A5-4658-8649-ADBCE5D02815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861120775"/>
      </p:ext>
    </p:extLst>
  </p:cSld>
  <p:clrMapOvr>
    <a:masterClrMapping/>
  </p:clrMapOvr>
  <p:transition spd="med">
    <p:wipe dir="d"/>
  </p:transition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3E27F-0BAD-4D73-8374-4DAAE3A4125B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4C197-AF92-47F2-A27B-E531F81C05D8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800213137"/>
      </p:ext>
    </p:extLst>
  </p:cSld>
  <p:clrMapOvr>
    <a:masterClrMapping/>
  </p:clrMapOvr>
  <p:transition spd="med">
    <p:wipe dir="d"/>
  </p:transition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1D8CF-8C3D-4213-A967-A4518BD502D7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43682-645C-42D6-99D4-9911E2526BFC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629108093"/>
      </p:ext>
    </p:extLst>
  </p:cSld>
  <p:clrMapOvr>
    <a:masterClrMapping/>
  </p:clrMapOvr>
  <p:transition spd="med">
    <p:wipe dir="d"/>
  </p:transition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49A092-8364-4B86-816E-4F1E4254ABDB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23771-5B75-47CB-9583-70D55FB3BA40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869585359"/>
      </p:ext>
    </p:extLst>
  </p:cSld>
  <p:clrMapOvr>
    <a:masterClrMapping/>
  </p:clrMapOvr>
  <p:transition spd="med">
    <p:wipe dir="d"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5859F6-0D59-43E1-A915-DBB9CEBC682D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2D836-F5C2-48C3-AE11-314E6CBC17B4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800494977"/>
      </p:ext>
    </p:extLst>
  </p:cSld>
  <p:clrMapOvr>
    <a:masterClrMapping/>
  </p:clrMapOvr>
  <p:transition spd="med">
    <p:wipe dir="d"/>
  </p:transition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3A327-1D79-4F00-B6A0-B661A6D53155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C9748C-4FAC-428D-900F-28CC5C3A3942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466515425"/>
      </p:ext>
    </p:extLst>
  </p:cSld>
  <p:clrMapOvr>
    <a:masterClrMapping/>
  </p:clrMapOvr>
  <p:transition spd="med">
    <p:wipe dir="d"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CC2C97-C46C-4267-89C1-EE5391535D41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5FB39-6895-45E7-AD4F-69370FD56F25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992860753"/>
      </p:ext>
    </p:extLst>
  </p:cSld>
  <p:clrMapOvr>
    <a:masterClrMapping/>
  </p:clrMapOvr>
  <p:transition spd="med">
    <p:wipe dir="d"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C8268-0398-4CD7-8109-C4501496DDC9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AF07B-7586-4B48-8E3A-8B4EC7709B34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041030019"/>
      </p:ext>
    </p:extLst>
  </p:cSld>
  <p:clrMapOvr>
    <a:masterClrMapping/>
  </p:clrMapOvr>
  <p:transition spd="med">
    <p:wipe dir="d"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DFD50-B07D-473C-8DC5-074D898EAF20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00313-1EE5-4B37-909D-E5E844E3F2CD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78133265"/>
      </p:ext>
    </p:extLst>
  </p:cSld>
  <p:clrMapOvr>
    <a:masterClrMapping/>
  </p:clrMapOvr>
  <p:transition spd="med">
    <p:wipe dir="d"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0BDC9-769A-446B-AD11-7F3FDA8143DD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E32D7-C02C-4BB6-A71C-76283B76DD15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933276629"/>
      </p:ext>
    </p:extLst>
  </p:cSld>
  <p:clrMapOvr>
    <a:masterClrMapping/>
  </p:clrMapOvr>
  <p:transition spd="med">
    <p:wipe dir="d"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5C5FF-F0FE-4713-BFF3-6CC5BCD873D8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9F289-D76A-41E5-A56E-849599659A7B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084337567"/>
      </p:ext>
    </p:extLst>
  </p:cSld>
  <p:clrMapOvr>
    <a:masterClrMapping/>
  </p:clrMapOvr>
  <p:transition spd="med">
    <p:wipe dir="d"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8B04A-D0C2-42A0-84E9-A5EA4B5EBEB3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24D74-2ECB-4ECC-8A5D-CD48F44A1C02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997880114"/>
      </p:ext>
    </p:extLst>
  </p:cSld>
  <p:clrMapOvr>
    <a:masterClrMapping/>
  </p:clrMapOvr>
  <p:transition spd="med">
    <p:wipe dir="d"/>
  </p:transition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1220E-21C8-4B10-A69A-1021B1D0E914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A3ED97-B70F-4B2B-A2DD-DD66F23FBD15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718884296"/>
      </p:ext>
    </p:extLst>
  </p:cSld>
  <p:clrMapOvr>
    <a:masterClrMapping/>
  </p:clrMapOvr>
  <p:transition spd="med">
    <p:wipe dir="d"/>
  </p:transition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38F061-C19C-4E83-9B0A-A3F7C931489D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C57E4-6A57-4746-B427-A2D1CB58000E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4091354570"/>
      </p:ext>
    </p:extLst>
  </p:cSld>
  <p:clrMapOvr>
    <a:masterClrMapping/>
  </p:clrMapOvr>
  <p:transition spd="med">
    <p:wipe dir="d"/>
  </p:transition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53A04B-8D22-4467-9B0B-E4F21DD4B98C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6E52DE-CD68-4431-B1F5-BB1F4401B5A7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507227089"/>
      </p:ext>
    </p:extLst>
  </p:cSld>
  <p:clrMapOvr>
    <a:masterClrMapping/>
  </p:clrMapOvr>
  <p:transition spd="med">
    <p:wipe dir="d"/>
  </p:transition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85FCC-C458-4F1A-B0AD-A4A2ACB72662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2114F-E25C-47E8-8A8D-4EB832B003C5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540775702"/>
      </p:ext>
    </p:extLst>
  </p:cSld>
  <p:clrMapOvr>
    <a:masterClrMapping/>
  </p:clrMapOvr>
  <p:transition spd="med">
    <p:wipe dir="d"/>
  </p:transition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18 Marcador de pie de página"/>
          <p:cNvSpPr>
            <a:spLocks noGrp="1"/>
          </p:cNvSpPr>
          <p:nvPr>
            <p:ph type="ftr" sz="quarter" idx="10"/>
          </p:nvPr>
        </p:nvSpPr>
        <p:spPr>
          <a:xfrm>
            <a:off x="1763713" y="6524625"/>
            <a:ext cx="5329237" cy="333375"/>
          </a:xfrm>
          <a:prstGeom prst="rect">
            <a:avLst/>
          </a:prstGeom>
        </p:spPr>
        <p:txBody>
          <a:bodyPr/>
          <a:lstStyle>
            <a:lvl1pPr algn="ctr" eaLnBrk="1" hangingPunct="1">
              <a:defRPr sz="900" b="0" i="0">
                <a:solidFill>
                  <a:prstClr val="white"/>
                </a:solidFill>
                <a:latin typeface="Bookman Old Style" pitchFamily="18" charset="0"/>
                <a:ea typeface="Batang" pitchFamily="18" charset="-127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26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820150" y="6597650"/>
            <a:ext cx="301625" cy="260350"/>
          </a:xfrm>
        </p:spPr>
        <p:txBody>
          <a:bodyPr/>
          <a:lstStyle>
            <a:lvl1pPr>
              <a:defRPr>
                <a:solidFill>
                  <a:srgbClr val="E3E1D7"/>
                </a:solidFill>
              </a:defRPr>
            </a:lvl1pPr>
          </a:lstStyle>
          <a:p>
            <a:pPr>
              <a:defRPr/>
            </a:pPr>
            <a:fld id="{6E3ECE99-6679-4CF1-9A2B-D5257763B09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6914773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772816"/>
            <a:ext cx="8229600" cy="795114"/>
          </a:xfrm>
        </p:spPr>
        <p:txBody>
          <a:bodyPr/>
          <a:lstStyle>
            <a:lvl1pPr>
              <a:defRPr/>
            </a:lvl1pPr>
          </a:lstStyle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3672408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2"/>
            <a:endParaRPr lang="es-ES" dirty="0" smtClean="0"/>
          </a:p>
        </p:txBody>
      </p:sp>
      <p:sp>
        <p:nvSpPr>
          <p:cNvPr id="4" name="17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52678-FA11-4342-9045-927AEC661D59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253711255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white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white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E3E1D7"/>
                </a:solidFill>
              </a:defRPr>
            </a:lvl1pPr>
          </a:lstStyle>
          <a:p>
            <a:pPr>
              <a:defRPr/>
            </a:pPr>
            <a:fld id="{0810AFAD-241E-4A35-8E44-86562DFB2654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8762394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528" y="1916832"/>
            <a:ext cx="8229600" cy="1143000"/>
          </a:xfrm>
        </p:spPr>
        <p:txBody>
          <a:bodyPr/>
          <a:lstStyle/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0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EBC1F-D5C5-47C1-BA32-7C347AADDDF1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649976290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17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31717-B074-4F31-BF17-42DDE34C2797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038957965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9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8" name="2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FDE71D-C1F6-4189-8571-A9248A2068FC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519804584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9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2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6EEF0-A04B-4289-9FB4-4FAD84ABFBF2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688731858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47264-574A-4555-A16D-FE973D56743F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898040371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2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EE31F-1997-4120-B8DA-075013B30E16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607702909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6 Recortar y redondear rectángulo de esquina sencilla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18 Triángulo rectángulo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0"/>
          </p:nvPr>
        </p:nvSpPr>
        <p:spPr>
          <a:xfrm>
            <a:off x="8748713" y="6503988"/>
            <a:ext cx="2984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0E2C27-C11C-451E-809C-7FD51380A0E2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710890857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75FBB-A45F-4865-AC0D-89537A3BA05B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627805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13" Type="http://schemas.openxmlformats.org/officeDocument/2006/relationships/slide" Target="../slides/slide2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  <a:endParaRPr lang="en-US" altLang="en-US" smtClean="0"/>
          </a:p>
        </p:txBody>
      </p:sp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Editar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  <a:endParaRPr lang="en-US" altLang="en-US" smtClean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DAA5901-C58F-4134-B6E1-2E7BCAA53C5E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C3CE42C-5B5B-4521-825C-89742D0A304F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2" r:id="rId1"/>
    <p:sldLayoutId id="2147484333" r:id="rId2"/>
    <p:sldLayoutId id="2147484334" r:id="rId3"/>
    <p:sldLayoutId id="2147484335" r:id="rId4"/>
    <p:sldLayoutId id="2147484336" r:id="rId5"/>
    <p:sldLayoutId id="2147484337" r:id="rId6"/>
    <p:sldLayoutId id="2147484338" r:id="rId7"/>
    <p:sldLayoutId id="2147484339" r:id="rId8"/>
    <p:sldLayoutId id="2147484340" r:id="rId9"/>
    <p:sldLayoutId id="2147484341" r:id="rId10"/>
    <p:sldLayoutId id="2147484342" r:id="rId11"/>
  </p:sldLayoutIdLst>
  <p:transition spd="med">
    <p:wipe dir="d"/>
  </p:transition>
  <p:timing>
    <p:tnLst>
      <p:par>
        <p:cTn id="1" dur="indefinite" restart="never" nodeType="tmRoot"/>
      </p:par>
    </p:tnLst>
  </p:timing>
  <p:hf sldNum="0" hd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título del patrón</a:t>
            </a:r>
            <a:endParaRPr lang="es-AR" altLang="es-PY" smtClean="0"/>
          </a:p>
        </p:txBody>
      </p:sp>
      <p:sp>
        <p:nvSpPr>
          <p:cNvPr id="9219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texto del patrón</a:t>
            </a:r>
          </a:p>
          <a:p>
            <a:pPr lvl="1"/>
            <a:r>
              <a:rPr lang="es-ES" altLang="es-PY" smtClean="0"/>
              <a:t>Segundo nivel</a:t>
            </a:r>
          </a:p>
          <a:p>
            <a:pPr lvl="2"/>
            <a:r>
              <a:rPr lang="es-ES" altLang="es-PY" smtClean="0"/>
              <a:t>Tercer nivel</a:t>
            </a:r>
          </a:p>
          <a:p>
            <a:pPr lvl="3"/>
            <a:r>
              <a:rPr lang="es-ES" altLang="es-PY" smtClean="0"/>
              <a:t>Cuarto nivel</a:t>
            </a:r>
          </a:p>
          <a:p>
            <a:pPr lvl="4"/>
            <a:r>
              <a:rPr lang="es-ES" altLang="es-PY" smtClean="0"/>
              <a:t>Quinto nivel</a:t>
            </a:r>
            <a:endParaRPr lang="es-AR" altLang="es-P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EFF6E0B0-3A37-4A77-849D-EE7CFEDB0C93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109C863-8940-46D0-9D7D-BCF930B8D4E2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13" r:id="rId1"/>
    <p:sldLayoutId id="2147484414" r:id="rId2"/>
    <p:sldLayoutId id="2147484415" r:id="rId3"/>
    <p:sldLayoutId id="2147484416" r:id="rId4"/>
    <p:sldLayoutId id="2147484417" r:id="rId5"/>
    <p:sldLayoutId id="2147484418" r:id="rId6"/>
    <p:sldLayoutId id="2147484419" r:id="rId7"/>
    <p:sldLayoutId id="2147484420" r:id="rId8"/>
    <p:sldLayoutId id="2147484421" r:id="rId9"/>
    <p:sldLayoutId id="2147484422" r:id="rId10"/>
    <p:sldLayoutId id="2147484423" r:id="rId11"/>
  </p:sldLayoutIdLst>
  <p:transition spd="med">
    <p:wipe dir="d"/>
  </p:transition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título del patrón</a:t>
            </a:r>
            <a:endParaRPr lang="es-AR" altLang="es-PY" smtClean="0"/>
          </a:p>
        </p:txBody>
      </p:sp>
      <p:sp>
        <p:nvSpPr>
          <p:cNvPr id="1024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texto del patrón</a:t>
            </a:r>
          </a:p>
          <a:p>
            <a:pPr lvl="1"/>
            <a:r>
              <a:rPr lang="es-ES" altLang="es-PY" smtClean="0"/>
              <a:t>Segundo nivel</a:t>
            </a:r>
          </a:p>
          <a:p>
            <a:pPr lvl="2"/>
            <a:r>
              <a:rPr lang="es-ES" altLang="es-PY" smtClean="0"/>
              <a:t>Tercer nivel</a:t>
            </a:r>
          </a:p>
          <a:p>
            <a:pPr lvl="3"/>
            <a:r>
              <a:rPr lang="es-ES" altLang="es-PY" smtClean="0"/>
              <a:t>Cuarto nivel</a:t>
            </a:r>
          </a:p>
          <a:p>
            <a:pPr lvl="4"/>
            <a:r>
              <a:rPr lang="es-ES" altLang="es-PY" smtClean="0"/>
              <a:t>Quinto nivel</a:t>
            </a:r>
            <a:endParaRPr lang="es-AR" altLang="es-P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DCFE6DAF-54C9-4A5C-89E4-2A1144DB852E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C4C7DE4-A403-40DA-9287-03AD65E37079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24" r:id="rId1"/>
    <p:sldLayoutId id="2147484425" r:id="rId2"/>
    <p:sldLayoutId id="2147484426" r:id="rId3"/>
    <p:sldLayoutId id="2147484427" r:id="rId4"/>
    <p:sldLayoutId id="2147484428" r:id="rId5"/>
    <p:sldLayoutId id="2147484429" r:id="rId6"/>
    <p:sldLayoutId id="2147484430" r:id="rId7"/>
    <p:sldLayoutId id="2147484431" r:id="rId8"/>
    <p:sldLayoutId id="2147484432" r:id="rId9"/>
    <p:sldLayoutId id="2147484433" r:id="rId10"/>
    <p:sldLayoutId id="2147484434" r:id="rId11"/>
  </p:sldLayoutIdLst>
  <p:transition spd="med">
    <p:wipe dir="d"/>
  </p:transition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título del patrón</a:t>
            </a:r>
            <a:endParaRPr lang="es-AR" altLang="es-PY" smtClean="0"/>
          </a:p>
        </p:txBody>
      </p:sp>
      <p:sp>
        <p:nvSpPr>
          <p:cNvPr id="1126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texto del patrón</a:t>
            </a:r>
          </a:p>
          <a:p>
            <a:pPr lvl="1"/>
            <a:r>
              <a:rPr lang="es-ES" altLang="es-PY" smtClean="0"/>
              <a:t>Segundo nivel</a:t>
            </a:r>
          </a:p>
          <a:p>
            <a:pPr lvl="2"/>
            <a:r>
              <a:rPr lang="es-ES" altLang="es-PY" smtClean="0"/>
              <a:t>Tercer nivel</a:t>
            </a:r>
          </a:p>
          <a:p>
            <a:pPr lvl="3"/>
            <a:r>
              <a:rPr lang="es-ES" altLang="es-PY" smtClean="0"/>
              <a:t>Cuarto nivel</a:t>
            </a:r>
          </a:p>
          <a:p>
            <a:pPr lvl="4"/>
            <a:r>
              <a:rPr lang="es-ES" altLang="es-PY" smtClean="0"/>
              <a:t>Quinto nivel</a:t>
            </a:r>
            <a:endParaRPr lang="es-AR" altLang="es-P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7351CC72-C8B8-4B0B-B2BA-BF2A6587C7D8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0C764C0-A53E-4109-A4F5-A5A229721189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35" r:id="rId1"/>
    <p:sldLayoutId id="2147484436" r:id="rId2"/>
    <p:sldLayoutId id="2147484437" r:id="rId3"/>
    <p:sldLayoutId id="2147484438" r:id="rId4"/>
    <p:sldLayoutId id="2147484439" r:id="rId5"/>
    <p:sldLayoutId id="2147484440" r:id="rId6"/>
    <p:sldLayoutId id="2147484441" r:id="rId7"/>
    <p:sldLayoutId id="2147484442" r:id="rId8"/>
    <p:sldLayoutId id="2147484443" r:id="rId9"/>
    <p:sldLayoutId id="2147484444" r:id="rId10"/>
    <p:sldLayoutId id="2147484445" r:id="rId11"/>
  </p:sldLayoutIdLst>
  <p:transition spd="med">
    <p:wipe dir="d"/>
  </p:transition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título del patrón</a:t>
            </a:r>
            <a:endParaRPr lang="es-AR" altLang="es-PY" smtClean="0"/>
          </a:p>
        </p:txBody>
      </p:sp>
      <p:sp>
        <p:nvSpPr>
          <p:cNvPr id="1229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texto del patrón</a:t>
            </a:r>
          </a:p>
          <a:p>
            <a:pPr lvl="1"/>
            <a:r>
              <a:rPr lang="es-ES" altLang="es-PY" smtClean="0"/>
              <a:t>Segundo nivel</a:t>
            </a:r>
          </a:p>
          <a:p>
            <a:pPr lvl="2"/>
            <a:r>
              <a:rPr lang="es-ES" altLang="es-PY" smtClean="0"/>
              <a:t>Tercer nivel</a:t>
            </a:r>
          </a:p>
          <a:p>
            <a:pPr lvl="3"/>
            <a:r>
              <a:rPr lang="es-ES" altLang="es-PY" smtClean="0"/>
              <a:t>Cuarto nivel</a:t>
            </a:r>
          </a:p>
          <a:p>
            <a:pPr lvl="4"/>
            <a:r>
              <a:rPr lang="es-ES" altLang="es-PY" smtClean="0"/>
              <a:t>Quinto nivel</a:t>
            </a:r>
            <a:endParaRPr lang="es-AR" altLang="es-P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0A25F526-C560-4F2A-BA52-CBCF3480FE9C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A9863509-CDCE-48B4-8A0D-DE12995F329D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46" r:id="rId1"/>
    <p:sldLayoutId id="2147484447" r:id="rId2"/>
    <p:sldLayoutId id="2147484448" r:id="rId3"/>
    <p:sldLayoutId id="2147484449" r:id="rId4"/>
    <p:sldLayoutId id="2147484450" r:id="rId5"/>
    <p:sldLayoutId id="2147484451" r:id="rId6"/>
    <p:sldLayoutId id="2147484452" r:id="rId7"/>
    <p:sldLayoutId id="2147484453" r:id="rId8"/>
    <p:sldLayoutId id="2147484454" r:id="rId9"/>
    <p:sldLayoutId id="2147484455" r:id="rId10"/>
    <p:sldLayoutId id="2147484456" r:id="rId11"/>
  </p:sldLayoutIdLst>
  <p:transition spd="med">
    <p:wipe dir="d"/>
  </p:transition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título del patrón</a:t>
            </a:r>
            <a:endParaRPr lang="es-AR" altLang="es-PY" smtClean="0"/>
          </a:p>
        </p:txBody>
      </p:sp>
      <p:sp>
        <p:nvSpPr>
          <p:cNvPr id="1331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texto del patrón</a:t>
            </a:r>
          </a:p>
          <a:p>
            <a:pPr lvl="1"/>
            <a:r>
              <a:rPr lang="es-ES" altLang="es-PY" smtClean="0"/>
              <a:t>Segundo nivel</a:t>
            </a:r>
          </a:p>
          <a:p>
            <a:pPr lvl="2"/>
            <a:r>
              <a:rPr lang="es-ES" altLang="es-PY" smtClean="0"/>
              <a:t>Tercer nivel</a:t>
            </a:r>
          </a:p>
          <a:p>
            <a:pPr lvl="3"/>
            <a:r>
              <a:rPr lang="es-ES" altLang="es-PY" smtClean="0"/>
              <a:t>Cuarto nivel</a:t>
            </a:r>
          </a:p>
          <a:p>
            <a:pPr lvl="4"/>
            <a:r>
              <a:rPr lang="es-ES" altLang="es-PY" smtClean="0"/>
              <a:t>Quinto nivel</a:t>
            </a:r>
            <a:endParaRPr lang="es-AR" altLang="es-P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5423709B-F8CB-4F1D-B7BE-5789BA0223B0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F9FA2C5-A7EF-47DD-A533-9D47A6CF1253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57" r:id="rId1"/>
    <p:sldLayoutId id="2147484458" r:id="rId2"/>
    <p:sldLayoutId id="2147484459" r:id="rId3"/>
    <p:sldLayoutId id="2147484460" r:id="rId4"/>
    <p:sldLayoutId id="2147484461" r:id="rId5"/>
    <p:sldLayoutId id="2147484462" r:id="rId6"/>
    <p:sldLayoutId id="2147484463" r:id="rId7"/>
    <p:sldLayoutId id="2147484464" r:id="rId8"/>
    <p:sldLayoutId id="2147484465" r:id="rId9"/>
    <p:sldLayoutId id="2147484466" r:id="rId10"/>
    <p:sldLayoutId id="2147484467" r:id="rId11"/>
  </p:sldLayoutIdLst>
  <p:transition spd="med">
    <p:wipe dir="d"/>
  </p:transition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título del patrón</a:t>
            </a:r>
            <a:endParaRPr lang="es-AR" altLang="es-PY" smtClean="0"/>
          </a:p>
        </p:txBody>
      </p:sp>
      <p:sp>
        <p:nvSpPr>
          <p:cNvPr id="14339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texto del patrón</a:t>
            </a:r>
          </a:p>
          <a:p>
            <a:pPr lvl="1"/>
            <a:r>
              <a:rPr lang="es-ES" altLang="es-PY" smtClean="0"/>
              <a:t>Segundo nivel</a:t>
            </a:r>
          </a:p>
          <a:p>
            <a:pPr lvl="2"/>
            <a:r>
              <a:rPr lang="es-ES" altLang="es-PY" smtClean="0"/>
              <a:t>Tercer nivel</a:t>
            </a:r>
          </a:p>
          <a:p>
            <a:pPr lvl="3"/>
            <a:r>
              <a:rPr lang="es-ES" altLang="es-PY" smtClean="0"/>
              <a:t>Cuarto nivel</a:t>
            </a:r>
          </a:p>
          <a:p>
            <a:pPr lvl="4"/>
            <a:r>
              <a:rPr lang="es-ES" altLang="es-PY" smtClean="0"/>
              <a:t>Quinto nivel</a:t>
            </a:r>
            <a:endParaRPr lang="es-AR" altLang="es-P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934576BF-7538-47EC-85D6-9149C58FA743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81F7216-173C-4DEB-8C46-6FCFE747C4A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68" r:id="rId1"/>
    <p:sldLayoutId id="2147484469" r:id="rId2"/>
    <p:sldLayoutId id="2147484470" r:id="rId3"/>
    <p:sldLayoutId id="2147484471" r:id="rId4"/>
    <p:sldLayoutId id="2147484472" r:id="rId5"/>
    <p:sldLayoutId id="2147484473" r:id="rId6"/>
    <p:sldLayoutId id="2147484474" r:id="rId7"/>
    <p:sldLayoutId id="2147484475" r:id="rId8"/>
    <p:sldLayoutId id="2147484476" r:id="rId9"/>
    <p:sldLayoutId id="2147484477" r:id="rId10"/>
    <p:sldLayoutId id="2147484478" r:id="rId11"/>
  </p:sldLayoutIdLst>
  <p:transition spd="med">
    <p:wipe dir="d"/>
  </p:transition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título del patrón</a:t>
            </a:r>
            <a:endParaRPr lang="es-AR" altLang="es-PY" smtClean="0"/>
          </a:p>
        </p:txBody>
      </p:sp>
      <p:sp>
        <p:nvSpPr>
          <p:cNvPr id="1536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texto del patrón</a:t>
            </a:r>
          </a:p>
          <a:p>
            <a:pPr lvl="1"/>
            <a:r>
              <a:rPr lang="es-ES" altLang="es-PY" smtClean="0"/>
              <a:t>Segundo nivel</a:t>
            </a:r>
          </a:p>
          <a:p>
            <a:pPr lvl="2"/>
            <a:r>
              <a:rPr lang="es-ES" altLang="es-PY" smtClean="0"/>
              <a:t>Tercer nivel</a:t>
            </a:r>
          </a:p>
          <a:p>
            <a:pPr lvl="3"/>
            <a:r>
              <a:rPr lang="es-ES" altLang="es-PY" smtClean="0"/>
              <a:t>Cuarto nivel</a:t>
            </a:r>
          </a:p>
          <a:p>
            <a:pPr lvl="4"/>
            <a:r>
              <a:rPr lang="es-ES" altLang="es-PY" smtClean="0"/>
              <a:t>Quinto nivel</a:t>
            </a:r>
            <a:endParaRPr lang="es-AR" altLang="es-P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67485A86-C504-4786-B531-19B4B28A5E2E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00CF0CC-700E-4C0F-9E73-BB5DB9893CA9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79" r:id="rId1"/>
    <p:sldLayoutId id="2147484480" r:id="rId2"/>
    <p:sldLayoutId id="2147484481" r:id="rId3"/>
    <p:sldLayoutId id="2147484482" r:id="rId4"/>
    <p:sldLayoutId id="2147484483" r:id="rId5"/>
    <p:sldLayoutId id="2147484484" r:id="rId6"/>
    <p:sldLayoutId id="2147484485" r:id="rId7"/>
    <p:sldLayoutId id="2147484486" r:id="rId8"/>
    <p:sldLayoutId id="2147484487" r:id="rId9"/>
    <p:sldLayoutId id="2147484488" r:id="rId10"/>
    <p:sldLayoutId id="2147484489" r:id="rId11"/>
  </p:sldLayoutIdLst>
  <p:transition spd="med">
    <p:wipe dir="d"/>
  </p:transition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título del patrón</a:t>
            </a:r>
            <a:endParaRPr lang="es-AR" altLang="es-PY" smtClean="0"/>
          </a:p>
        </p:txBody>
      </p:sp>
      <p:sp>
        <p:nvSpPr>
          <p:cNvPr id="1638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texto del patrón</a:t>
            </a:r>
          </a:p>
          <a:p>
            <a:pPr lvl="1"/>
            <a:r>
              <a:rPr lang="es-ES" altLang="es-PY" smtClean="0"/>
              <a:t>Segundo nivel</a:t>
            </a:r>
          </a:p>
          <a:p>
            <a:pPr lvl="2"/>
            <a:r>
              <a:rPr lang="es-ES" altLang="es-PY" smtClean="0"/>
              <a:t>Tercer nivel</a:t>
            </a:r>
          </a:p>
          <a:p>
            <a:pPr lvl="3"/>
            <a:r>
              <a:rPr lang="es-ES" altLang="es-PY" smtClean="0"/>
              <a:t>Cuarto nivel</a:t>
            </a:r>
          </a:p>
          <a:p>
            <a:pPr lvl="4"/>
            <a:r>
              <a:rPr lang="es-ES" altLang="es-PY" smtClean="0"/>
              <a:t>Quinto nivel</a:t>
            </a:r>
            <a:endParaRPr lang="es-AR" altLang="es-P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295458BB-018E-49EB-9A80-CF57FAF9B366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F0B43A1-2077-4CC6-896C-085102C07DD3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90" r:id="rId1"/>
    <p:sldLayoutId id="2147484491" r:id="rId2"/>
    <p:sldLayoutId id="2147484492" r:id="rId3"/>
    <p:sldLayoutId id="2147484493" r:id="rId4"/>
    <p:sldLayoutId id="2147484494" r:id="rId5"/>
    <p:sldLayoutId id="2147484495" r:id="rId6"/>
    <p:sldLayoutId id="2147484496" r:id="rId7"/>
    <p:sldLayoutId id="2147484497" r:id="rId8"/>
    <p:sldLayoutId id="2147484498" r:id="rId9"/>
    <p:sldLayoutId id="2147484499" r:id="rId10"/>
    <p:sldLayoutId id="2147484500" r:id="rId11"/>
  </p:sldLayoutIdLst>
  <p:transition spd="med">
    <p:wipe dir="d"/>
  </p:transition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título del patrón</a:t>
            </a:r>
            <a:endParaRPr lang="es-AR" altLang="es-PY" smtClean="0"/>
          </a:p>
        </p:txBody>
      </p:sp>
      <p:sp>
        <p:nvSpPr>
          <p:cNvPr id="1741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texto del patrón</a:t>
            </a:r>
          </a:p>
          <a:p>
            <a:pPr lvl="1"/>
            <a:r>
              <a:rPr lang="es-ES" altLang="es-PY" smtClean="0"/>
              <a:t>Segundo nivel</a:t>
            </a:r>
          </a:p>
          <a:p>
            <a:pPr lvl="2"/>
            <a:r>
              <a:rPr lang="es-ES" altLang="es-PY" smtClean="0"/>
              <a:t>Tercer nivel</a:t>
            </a:r>
          </a:p>
          <a:p>
            <a:pPr lvl="3"/>
            <a:r>
              <a:rPr lang="es-ES" altLang="es-PY" smtClean="0"/>
              <a:t>Cuarto nivel</a:t>
            </a:r>
          </a:p>
          <a:p>
            <a:pPr lvl="4"/>
            <a:r>
              <a:rPr lang="es-ES" altLang="es-PY" smtClean="0"/>
              <a:t>Quinto nivel</a:t>
            </a:r>
            <a:endParaRPr lang="es-AR" altLang="es-P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465A1CAB-DD88-4554-A8DE-0DA0ECBC5A5B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355AA746-7141-418C-A6BE-DC1C2790A61C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01" r:id="rId1"/>
    <p:sldLayoutId id="2147484502" r:id="rId2"/>
    <p:sldLayoutId id="2147484503" r:id="rId3"/>
    <p:sldLayoutId id="2147484504" r:id="rId4"/>
    <p:sldLayoutId id="2147484505" r:id="rId5"/>
    <p:sldLayoutId id="2147484506" r:id="rId6"/>
    <p:sldLayoutId id="2147484507" r:id="rId7"/>
    <p:sldLayoutId id="2147484508" r:id="rId8"/>
    <p:sldLayoutId id="2147484509" r:id="rId9"/>
    <p:sldLayoutId id="2147484510" r:id="rId10"/>
    <p:sldLayoutId id="2147484511" r:id="rId11"/>
  </p:sldLayoutIdLst>
  <p:transition spd="med">
    <p:wipe dir="d"/>
  </p:transition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título del patrón</a:t>
            </a:r>
            <a:endParaRPr lang="es-AR" altLang="es-PY" smtClean="0"/>
          </a:p>
        </p:txBody>
      </p:sp>
      <p:sp>
        <p:nvSpPr>
          <p:cNvPr id="1843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texto del patrón</a:t>
            </a:r>
          </a:p>
          <a:p>
            <a:pPr lvl="1"/>
            <a:r>
              <a:rPr lang="es-ES" altLang="es-PY" smtClean="0"/>
              <a:t>Segundo nivel</a:t>
            </a:r>
          </a:p>
          <a:p>
            <a:pPr lvl="2"/>
            <a:r>
              <a:rPr lang="es-ES" altLang="es-PY" smtClean="0"/>
              <a:t>Tercer nivel</a:t>
            </a:r>
          </a:p>
          <a:p>
            <a:pPr lvl="3"/>
            <a:r>
              <a:rPr lang="es-ES" altLang="es-PY" smtClean="0"/>
              <a:t>Cuarto nivel</a:t>
            </a:r>
          </a:p>
          <a:p>
            <a:pPr lvl="4"/>
            <a:r>
              <a:rPr lang="es-ES" altLang="es-PY" smtClean="0"/>
              <a:t>Quinto nivel</a:t>
            </a:r>
            <a:endParaRPr lang="es-AR" altLang="es-P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0952CE97-EF05-4FEF-8B91-C8A670F50D3D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61091921-6449-43B0-B55F-6D1AA8144186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12" r:id="rId1"/>
    <p:sldLayoutId id="2147484513" r:id="rId2"/>
    <p:sldLayoutId id="2147484514" r:id="rId3"/>
    <p:sldLayoutId id="2147484515" r:id="rId4"/>
    <p:sldLayoutId id="2147484516" r:id="rId5"/>
    <p:sldLayoutId id="2147484517" r:id="rId6"/>
    <p:sldLayoutId id="2147484518" r:id="rId7"/>
    <p:sldLayoutId id="2147484519" r:id="rId8"/>
    <p:sldLayoutId id="2147484520" r:id="rId9"/>
    <p:sldLayoutId id="2147484521" r:id="rId10"/>
    <p:sldLayoutId id="2147484522" r:id="rId11"/>
  </p:sldLayoutIdLst>
  <p:transition spd="med">
    <p:wipe dir="d"/>
  </p:transition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título del patrón</a:t>
            </a:r>
            <a:endParaRPr lang="es-AR" altLang="es-PY" smtClean="0"/>
          </a:p>
        </p:txBody>
      </p:sp>
      <p:sp>
        <p:nvSpPr>
          <p:cNvPr id="19459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texto del patrón</a:t>
            </a:r>
          </a:p>
          <a:p>
            <a:pPr lvl="1"/>
            <a:r>
              <a:rPr lang="es-ES" altLang="es-PY" smtClean="0"/>
              <a:t>Segundo nivel</a:t>
            </a:r>
          </a:p>
          <a:p>
            <a:pPr lvl="2"/>
            <a:r>
              <a:rPr lang="es-ES" altLang="es-PY" smtClean="0"/>
              <a:t>Tercer nivel</a:t>
            </a:r>
          </a:p>
          <a:p>
            <a:pPr lvl="3"/>
            <a:r>
              <a:rPr lang="es-ES" altLang="es-PY" smtClean="0"/>
              <a:t>Cuarto nivel</a:t>
            </a:r>
          </a:p>
          <a:p>
            <a:pPr lvl="4"/>
            <a:r>
              <a:rPr lang="es-ES" altLang="es-PY" smtClean="0"/>
              <a:t>Quinto nivel</a:t>
            </a:r>
            <a:endParaRPr lang="es-AR" altLang="es-P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5FC7ECEC-6730-49FF-B7EF-910D66029759}" type="datetime1">
              <a:rPr lang="es-AR"/>
              <a:pPr>
                <a:defRPr/>
              </a:pPr>
              <a:t>18/6/2020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C1428FB-7F21-40FB-A9D8-95ED69BBCD04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23" r:id="rId1"/>
    <p:sldLayoutId id="2147484524" r:id="rId2"/>
    <p:sldLayoutId id="2147484525" r:id="rId3"/>
    <p:sldLayoutId id="2147484526" r:id="rId4"/>
    <p:sldLayoutId id="2147484527" r:id="rId5"/>
    <p:sldLayoutId id="2147484528" r:id="rId6"/>
    <p:sldLayoutId id="2147484529" r:id="rId7"/>
    <p:sldLayoutId id="2147484530" r:id="rId8"/>
    <p:sldLayoutId id="2147484531" r:id="rId9"/>
    <p:sldLayoutId id="2147484532" r:id="rId10"/>
    <p:sldLayoutId id="2147484533" r:id="rId11"/>
  </p:sldLayoutIdLst>
  <p:transition spd="med">
    <p:wipe dir="d"/>
  </p:transition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78822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solidFill>
                <a:prstClr val="black"/>
              </a:solidFill>
              <a:latin typeface="Garamond"/>
              <a:cs typeface="Arial" panose="020B0604020202020204" pitchFamily="34" charset="0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solidFill>
                <a:prstClr val="black"/>
              </a:solidFill>
              <a:latin typeface="Garamond"/>
              <a:cs typeface="Arial" panose="020B0604020202020204" pitchFamily="34" charset="0"/>
            </a:endParaRPr>
          </a:p>
        </p:txBody>
      </p:sp>
      <p:sp>
        <p:nvSpPr>
          <p:cNvPr id="20484" name="8 Marcador de título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título del patrón</a:t>
            </a:r>
            <a:endParaRPr lang="en-US" altLang="es-PY" smtClean="0"/>
          </a:p>
        </p:txBody>
      </p:sp>
      <p:sp>
        <p:nvSpPr>
          <p:cNvPr id="20485" name="29 Marcador de texto"/>
          <p:cNvSpPr>
            <a:spLocks noGrp="1"/>
          </p:cNvSpPr>
          <p:nvPr>
            <p:ph type="body" idx="1"/>
          </p:nvPr>
        </p:nvSpPr>
        <p:spPr bwMode="auto">
          <a:xfrm>
            <a:off x="558800" y="1773238"/>
            <a:ext cx="8229600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texto del patrón</a:t>
            </a:r>
          </a:p>
          <a:p>
            <a:pPr lvl="1"/>
            <a:r>
              <a:rPr lang="es-ES" altLang="es-PY" smtClean="0"/>
              <a:t>Segundo nivel</a:t>
            </a:r>
          </a:p>
          <a:p>
            <a:pPr lvl="2"/>
            <a:r>
              <a:rPr lang="es-ES" altLang="es-PY" smtClean="0"/>
              <a:t>Tercer nivel</a:t>
            </a:r>
          </a:p>
          <a:p>
            <a:pPr lvl="3"/>
            <a:r>
              <a:rPr lang="es-ES" altLang="es-PY" smtClean="0"/>
              <a:t>Cuarto nivel</a:t>
            </a:r>
          </a:p>
          <a:p>
            <a:pPr lvl="4"/>
            <a:r>
              <a:rPr lang="es-ES" altLang="es-PY" smtClean="0"/>
              <a:t>Quinto nivel</a:t>
            </a:r>
            <a:endParaRPr lang="en-US" altLang="es-PY" smtClean="0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820150" y="6678613"/>
            <a:ext cx="301625" cy="179387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1D4577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50DB77F3-20FB-42A1-814B-235D70665DAB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grpSp>
        <p:nvGrpSpPr>
          <p:cNvPr id="20487" name="1 Grupo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solidFill>
                  <a:prstClr val="black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solidFill>
                  <a:prstClr val="black"/>
                </a:solidFill>
                <a:cs typeface="Arial" panose="020B0604020202020204" pitchFamily="34" charset="0"/>
              </a:endParaRPr>
            </a:p>
          </p:txBody>
        </p:sp>
      </p:grpSp>
      <p:sp>
        <p:nvSpPr>
          <p:cNvPr id="3" name="2 Botón de acción: Final">
            <a:hlinkClick r:id="" action="ppaction://hlinkshowjump?jump=lastslide" highlightClick="1"/>
          </p:cNvPr>
          <p:cNvSpPr/>
          <p:nvPr userDrawn="1"/>
        </p:nvSpPr>
        <p:spPr>
          <a:xfrm>
            <a:off x="8586788" y="6694488"/>
            <a:ext cx="201612" cy="171450"/>
          </a:xfrm>
          <a:prstGeom prst="actionButtonEnd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4" name="3 Botón de acción: Hacia atrás o Anterior">
            <a:hlinkClick r:id="rId13" action="ppaction://hlinksldjump" highlightClick="1"/>
          </p:cNvPr>
          <p:cNvSpPr/>
          <p:nvPr userDrawn="1"/>
        </p:nvSpPr>
        <p:spPr>
          <a:xfrm>
            <a:off x="8058150" y="6702425"/>
            <a:ext cx="188913" cy="163513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5" name="4 Botón de acción: Hacia delante o Siguiente">
            <a:hlinkClick r:id="" action="ppaction://hlinkshowjump?jump=nextslide" highlightClick="1"/>
          </p:cNvPr>
          <p:cNvSpPr/>
          <p:nvPr userDrawn="1"/>
        </p:nvSpPr>
        <p:spPr>
          <a:xfrm>
            <a:off x="8243888" y="6694488"/>
            <a:ext cx="182562" cy="171450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6" name="5 Botón de acción: Comienzo">
            <a:hlinkClick r:id="" action="ppaction://hlinkshowjump?jump=firstslide" highlightClick="1"/>
          </p:cNvPr>
          <p:cNvSpPr/>
          <p:nvPr userDrawn="1"/>
        </p:nvSpPr>
        <p:spPr>
          <a:xfrm>
            <a:off x="8426450" y="6694488"/>
            <a:ext cx="166688" cy="163512"/>
          </a:xfrm>
          <a:prstGeom prst="actionButtonBeginning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pic>
        <p:nvPicPr>
          <p:cNvPr id="20492" name="9 Imagen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5850" y="587375"/>
            <a:ext cx="43656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3" name="8 Imagen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8400" y="342900"/>
            <a:ext cx="3540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Botón de acción: Inicio">
            <a:hlinkClick r:id="rId13" action="ppaction://hlinksldjump" highlightClick="1"/>
          </p:cNvPr>
          <p:cNvSpPr/>
          <p:nvPr userDrawn="1"/>
        </p:nvSpPr>
        <p:spPr>
          <a:xfrm>
            <a:off x="7840663" y="6702425"/>
            <a:ext cx="215900" cy="155575"/>
          </a:xfrm>
          <a:prstGeom prst="actionButtonHom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3" r:id="rId1"/>
    <p:sldLayoutId id="2147484534" r:id="rId2"/>
    <p:sldLayoutId id="2147484544" r:id="rId3"/>
    <p:sldLayoutId id="2147484545" r:id="rId4"/>
    <p:sldLayoutId id="2147484535" r:id="rId5"/>
    <p:sldLayoutId id="2147484546" r:id="rId6"/>
    <p:sldLayoutId id="2147484547" r:id="rId7"/>
    <p:sldLayoutId id="2147484548" r:id="rId8"/>
    <p:sldLayoutId id="2147484549" r:id="rId9"/>
    <p:sldLayoutId id="2147484550" r:id="rId10"/>
    <p:sldLayoutId id="214748455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Garamond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Garamond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Garamond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openxmlformats.org/officeDocument/2006/relationships/image" Target="http://www.cimm.ucr.ac.cr/aruiz/libros/Historia%20y%20Filosofia/Imagenes/Biografias/Lakatos.jpg" TargetMode="Externa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4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8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9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0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3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3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5720" y="2762652"/>
            <a:ext cx="8858280" cy="3500462"/>
          </a:xfrm>
          <a:ln>
            <a:miter lim="800000"/>
            <a:headEnd/>
            <a:tailEnd/>
          </a:ln>
          <a:extLst/>
        </p:spPr>
        <p:txBody>
          <a:bodyPr>
            <a:normAutofit fontScale="90000"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100" b="1" i="1" dirty="0" smtClean="0">
                <a:solidFill>
                  <a:srgbClr val="002060"/>
                </a:solidFill>
                <a:latin typeface="Baskerville Old Face" panose="02020602080505020303" pitchFamily="18" charset="0"/>
                <a:cs typeface="Times New Roman" pitchFamily="18" charset="0"/>
              </a:rPr>
              <a:t/>
            </a:r>
            <a:br>
              <a:rPr lang="es-ES" sz="3100" b="1" i="1" dirty="0" smtClean="0">
                <a:solidFill>
                  <a:srgbClr val="002060"/>
                </a:solidFill>
                <a:latin typeface="Baskerville Old Face" panose="02020602080505020303" pitchFamily="18" charset="0"/>
                <a:cs typeface="Times New Roman" pitchFamily="18" charset="0"/>
              </a:rPr>
            </a:br>
            <a:r>
              <a:rPr lang="es-ES" sz="2800" b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>CÁTEDRA</a:t>
            </a:r>
            <a: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/>
            </a:r>
            <a:b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</a:br>
            <a: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/>
            </a:r>
            <a:b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</a:br>
            <a: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>METODOLOGÍA</a:t>
            </a:r>
            <a:b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</a:br>
            <a: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>DE  LAS</a:t>
            </a:r>
            <a:b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</a:br>
            <a: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>CIENCIAS   SOCIALES</a:t>
            </a:r>
            <a:r>
              <a:rPr lang="es-AR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/>
            </a:r>
            <a:br>
              <a:rPr lang="es-AR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</a:br>
            <a:endParaRPr lang="es-ES_tradnl" sz="4000" dirty="0">
              <a:solidFill>
                <a:schemeClr val="tx1"/>
              </a:solidFill>
            </a:endParaRPr>
          </a:p>
        </p:txBody>
      </p:sp>
      <p:sp>
        <p:nvSpPr>
          <p:cNvPr id="38915" name="Rectangle 1"/>
          <p:cNvSpPr>
            <a:spLocks noChangeArrowheads="1"/>
          </p:cNvSpPr>
          <p:nvPr/>
        </p:nvSpPr>
        <p:spPr bwMode="auto">
          <a:xfrm>
            <a:off x="0" y="2084388"/>
            <a:ext cx="91440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s-ES" altLang="es-PY" sz="2400" b="1" i="1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pPr algn="ctr"/>
            <a:endParaRPr lang="es-ES" altLang="es-PY" sz="2400" b="1" i="1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38916" name="3 Marcador de número de diapositiva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DFB7C4A-A9FC-47C5-A0A8-BFBA929CA544}" type="slidenum">
              <a:rPr lang="es-AR" altLang="es-PY" smtClean="0">
                <a:solidFill>
                  <a:srgbClr val="1D4577"/>
                </a:solidFill>
              </a:rPr>
              <a:pPr/>
              <a:t>1</a:t>
            </a:fld>
            <a:endParaRPr lang="es-AR" altLang="es-PY" smtClean="0">
              <a:solidFill>
                <a:srgbClr val="1D4577"/>
              </a:solidFill>
            </a:endParaRPr>
          </a:p>
        </p:txBody>
      </p:sp>
      <p:pic>
        <p:nvPicPr>
          <p:cNvPr id="38917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388" y="114300"/>
            <a:ext cx="3959225" cy="238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2 Subtítulo"/>
          <p:cNvSpPr>
            <a:spLocks noGrp="1"/>
          </p:cNvSpPr>
          <p:nvPr>
            <p:ph type="subTitle" idx="1"/>
          </p:nvPr>
        </p:nvSpPr>
        <p:spPr>
          <a:xfrm>
            <a:off x="11112" y="-23813"/>
            <a:ext cx="9132887" cy="6189663"/>
          </a:xfrm>
        </p:spPr>
        <p:txBody>
          <a:bodyPr/>
          <a:lstStyle/>
          <a:p>
            <a:pPr eaLnBrk="1" hangingPunct="1"/>
            <a:r>
              <a:rPr lang="es-AR" altLang="es-PY" dirty="0" smtClean="0"/>
              <a:t>                                                                          </a:t>
            </a:r>
            <a:endParaRPr lang="es-AR" altLang="es-PY" dirty="0" smtClean="0">
              <a:solidFill>
                <a:schemeClr val="bg1"/>
              </a:solidFill>
            </a:endParaRPr>
          </a:p>
          <a:p>
            <a:pPr eaLnBrk="1" hangingPunct="1"/>
            <a:r>
              <a:rPr lang="es-AR" altLang="es-PY" sz="2800" b="1" i="1" u="sng" dirty="0" smtClean="0"/>
              <a:t>UNIDAD V: CORRIENTES ACTUALES DE LA EPISTEMOLOGÍA</a:t>
            </a:r>
          </a:p>
          <a:p>
            <a:pPr eaLnBrk="1" hangingPunct="1"/>
            <a:endParaRPr lang="es-AR" altLang="es-PY" sz="2800" b="1" i="1" dirty="0" smtClean="0"/>
          </a:p>
          <a:p>
            <a:pPr eaLnBrk="1" hangingPunct="1"/>
            <a:r>
              <a:rPr lang="es-AR" altLang="es-PY" sz="2800" b="1" i="1" u="sng" dirty="0" smtClean="0"/>
              <a:t>TEMA:  </a:t>
            </a:r>
            <a:r>
              <a:rPr lang="es-ES_tradnl" altLang="es-PY" sz="2800" dirty="0" smtClean="0"/>
              <a:t>Programas de investigación científica de </a:t>
            </a:r>
            <a:r>
              <a:rPr lang="es-ES_tradnl" altLang="es-PY" sz="2800" dirty="0" err="1" smtClean="0"/>
              <a:t>Imre</a:t>
            </a:r>
            <a:r>
              <a:rPr lang="es-ES_tradnl" altLang="es-PY" sz="2800" dirty="0" smtClean="0"/>
              <a:t> </a:t>
            </a:r>
            <a:r>
              <a:rPr lang="es-ES_tradnl" altLang="es-PY" sz="2800" dirty="0" err="1" smtClean="0"/>
              <a:t>Lakatos</a:t>
            </a:r>
            <a:r>
              <a:rPr lang="es-ES_tradnl" altLang="es-PY" sz="2800" dirty="0" smtClean="0"/>
              <a:t>.</a:t>
            </a:r>
          </a:p>
          <a:p>
            <a:pPr eaLnBrk="1" hangingPunct="1"/>
            <a:endParaRPr lang="es-AR" altLang="es-PY" sz="2800" b="1" i="1" dirty="0" smtClean="0"/>
          </a:p>
          <a:p>
            <a:pPr algn="just" eaLnBrk="1" hangingPunct="1"/>
            <a:r>
              <a:rPr lang="es-AR" altLang="es-PY" sz="2800" b="1" i="1" u="sng" dirty="0" smtClean="0"/>
              <a:t>OBJETIVOS:</a:t>
            </a:r>
            <a:r>
              <a:rPr lang="es-AR" altLang="es-PY" sz="2800" dirty="0" smtClean="0"/>
              <a:t> Reconocer la influencia de las actuales corrientes epistemológicas en la ciencia económica.</a:t>
            </a:r>
          </a:p>
          <a:p>
            <a:pPr algn="just" eaLnBrk="1" hangingPunct="1"/>
            <a:endParaRPr lang="es-AR" altLang="es-PY" sz="2800" dirty="0" smtClean="0"/>
          </a:p>
          <a:p>
            <a:pPr algn="just" eaLnBrk="1" hangingPunct="1"/>
            <a:endParaRPr lang="es-AR" altLang="es-PY" sz="800" dirty="0" smtClean="0"/>
          </a:p>
          <a:p>
            <a:pPr algn="just" eaLnBrk="1" hangingPunct="1"/>
            <a:r>
              <a:rPr lang="es-AR" altLang="en-US" sz="2000" b="1" i="1" u="sng" dirty="0" smtClean="0"/>
              <a:t>BIBLIOGRAFIA:</a:t>
            </a:r>
          </a:p>
          <a:p>
            <a:pPr marL="0" lvl="2" algn="just" eaLnBrk="1" hangingPunct="1"/>
            <a:r>
              <a:rPr lang="es-AR" altLang="en-US" sz="2000" b="1" dirty="0" smtClean="0"/>
              <a:t> </a:t>
            </a:r>
            <a:r>
              <a:rPr lang="es-AR" altLang="en-US" sz="2000" b="1" dirty="0" smtClean="0">
                <a:solidFill>
                  <a:srgbClr val="000000"/>
                </a:solidFill>
                <a:cs typeface="Arial" panose="020B0604020202020204" pitchFamily="34" charset="0"/>
              </a:rPr>
              <a:t>Metodología de la Ciencias Sociales-</a:t>
            </a:r>
            <a:r>
              <a:rPr lang="es-ES_tradnl" altLang="en-US" sz="2000" b="1" dirty="0" smtClean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es-ES_tradnl" altLang="en-US" sz="2000" dirty="0" smtClean="0">
                <a:solidFill>
                  <a:srgbClr val="000000"/>
                </a:solidFill>
                <a:cs typeface="Arial" panose="020B0604020202020204" pitchFamily="34" charset="0"/>
              </a:rPr>
              <a:t>(2019). </a:t>
            </a:r>
            <a:r>
              <a:rPr lang="es-ES_tradnl" altLang="en-US" sz="2000" b="1" dirty="0" smtClean="0">
                <a:solidFill>
                  <a:srgbClr val="000000"/>
                </a:solidFill>
                <a:cs typeface="Arial" panose="020B0604020202020204" pitchFamily="34" charset="0"/>
              </a:rPr>
              <a:t>Unidad V:</a:t>
            </a:r>
            <a:r>
              <a:rPr lang="es-ES_tradnl" altLang="en-US" sz="2000" dirty="0" smtClean="0">
                <a:solidFill>
                  <a:srgbClr val="000000"/>
                </a:solidFill>
                <a:cs typeface="Arial" panose="020B0604020202020204" pitchFamily="34" charset="0"/>
              </a:rPr>
              <a:t> Corrientes actuales de la epistemología. Facultad de Ciencias  Económicas. UNNE. </a:t>
            </a:r>
            <a:endParaRPr lang="es-AR" altLang="en-US" sz="2000" dirty="0" smtClean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algn="just" eaLnBrk="1" hangingPunct="1"/>
            <a:endParaRPr lang="es-AR" altLang="es-PY" sz="2000" u="sng" dirty="0" smtClean="0"/>
          </a:p>
          <a:p>
            <a:pPr algn="just" eaLnBrk="1" hangingPunct="1"/>
            <a:endParaRPr lang="es-AR" altLang="es-PY" u="sng" dirty="0" smtClean="0">
              <a:solidFill>
                <a:schemeClr val="bg1"/>
              </a:solidFill>
            </a:endParaRPr>
          </a:p>
          <a:p>
            <a:pPr algn="just" eaLnBrk="1" hangingPunct="1"/>
            <a:endParaRPr lang="es-AR" altLang="es-PY" dirty="0" smtClean="0">
              <a:solidFill>
                <a:schemeClr val="bg1"/>
              </a:solidFill>
            </a:endParaRPr>
          </a:p>
        </p:txBody>
      </p:sp>
      <p:sp>
        <p:nvSpPr>
          <p:cNvPr id="40963" name="4 Rectángulo"/>
          <p:cNvSpPr>
            <a:spLocks noChangeArrowheads="1"/>
          </p:cNvSpPr>
          <p:nvPr/>
        </p:nvSpPr>
        <p:spPr bwMode="auto">
          <a:xfrm>
            <a:off x="1465263" y="6467475"/>
            <a:ext cx="63563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800"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AR" altLang="es-PY" sz="800"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3" name="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34399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68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http://www.cimm.ucr.ac.cr/aruiz/libros/Historia%20y%20Filosofia/Imagenes/Biografias/Lakatos.jpg"/>
          <p:cNvPicPr>
            <a:picLocks noGrp="1"/>
          </p:cNvPicPr>
          <p:nvPr>
            <p:ph idx="1"/>
          </p:nvPr>
        </p:nvPicPr>
        <p:blipFill>
          <a:blip r:embed="rId4" r:link="rId5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>
          <a:xfrm>
            <a:off x="5643570" y="285728"/>
            <a:ext cx="3286148" cy="3791344"/>
          </a:xfrm>
          <a:ln>
            <a:miter lim="800000"/>
            <a:headEnd/>
            <a:tailEnd/>
          </a:ln>
        </p:spPr>
      </p:pic>
      <p:sp>
        <p:nvSpPr>
          <p:cNvPr id="5123" name="4 Rectángulo"/>
          <p:cNvSpPr>
            <a:spLocks noChangeArrowheads="1"/>
          </p:cNvSpPr>
          <p:nvPr/>
        </p:nvSpPr>
        <p:spPr bwMode="auto">
          <a:xfrm>
            <a:off x="214313" y="0"/>
            <a:ext cx="5357812" cy="661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altLang="es-PY" sz="3600" b="1" i="1" dirty="0" err="1" smtClean="0">
                <a:solidFill>
                  <a:prstClr val="black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Imre</a:t>
            </a:r>
            <a:r>
              <a:rPr lang="es-ES_tradnl" altLang="es-PY" sz="3600" b="1" i="1" dirty="0" smtClean="0">
                <a:solidFill>
                  <a:prstClr val="black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</a:t>
            </a:r>
            <a:r>
              <a:rPr lang="es-ES_tradnl" altLang="es-PY" sz="3600" b="1" i="1" dirty="0" err="1" smtClean="0">
                <a:solidFill>
                  <a:prstClr val="black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Lakatos</a:t>
            </a:r>
            <a:endParaRPr lang="es-ES_tradnl" altLang="es-PY" sz="3600" b="1" i="1" dirty="0" smtClean="0">
              <a:solidFill>
                <a:prstClr val="black"/>
              </a:solidFill>
              <a:latin typeface="Tahoma" panose="020B0604030504040204" pitchFamily="34" charset="0"/>
              <a:ea typeface="Times New Roman" panose="02020603050405020304" pitchFamily="18" charset="0"/>
              <a:cs typeface="Tahoma" panose="020B0604030504040204" pitchFamily="34" charset="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es-ES_tradnl" altLang="es-PY" sz="2800" dirty="0" smtClean="0">
                <a:solidFill>
                  <a:prstClr val="black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Matemático, físico, economista y filósofo de la ciencia. Nació en Hungría en1922- murió en 1974.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es-ES_tradnl" altLang="es-PY" sz="2800" dirty="0" smtClean="0">
                <a:solidFill>
                  <a:prstClr val="black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Parte de un intento de superación de las críticas al </a:t>
            </a:r>
            <a:r>
              <a:rPr lang="es-ES_tradnl" altLang="es-PY" sz="2800" dirty="0" err="1" smtClean="0">
                <a:solidFill>
                  <a:prstClr val="black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falsacionismo</a:t>
            </a:r>
            <a:r>
              <a:rPr lang="es-ES_tradnl" altLang="es-PY" sz="2800" dirty="0" smtClean="0">
                <a:solidFill>
                  <a:prstClr val="black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. 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es-ES_tradnl" altLang="es-PY" sz="800" dirty="0" smtClean="0">
              <a:solidFill>
                <a:prstClr val="black"/>
              </a:solidFill>
              <a:latin typeface="Tahoma" panose="020B0604030504040204" pitchFamily="34" charset="0"/>
              <a:ea typeface="Times New Roman" panose="02020603050405020304" pitchFamily="18" charset="0"/>
              <a:cs typeface="Tahoma" panose="020B060403050404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_tradnl" altLang="es-PY" sz="2400" b="1" i="1" u="sng" dirty="0" smtClean="0">
                <a:solidFill>
                  <a:prstClr val="black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OBRAS: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es-ES_tradnl" altLang="es-PY" sz="2400" b="1" i="1" u="sng" dirty="0" smtClean="0">
              <a:solidFill>
                <a:prstClr val="black"/>
              </a:solidFill>
              <a:latin typeface="Tahoma" panose="020B0604030504040204" pitchFamily="34" charset="0"/>
              <a:ea typeface="Times New Roman" panose="02020603050405020304" pitchFamily="18" charset="0"/>
              <a:cs typeface="Tahoma" panose="020B0604030504040204" pitchFamily="34" charset="0"/>
            </a:endParaRPr>
          </a:p>
          <a:p>
            <a:pPr marL="342900" indent="-342900" algn="just" eaLnBrk="1" hangingPunct="1">
              <a:spcBef>
                <a:spcPct val="0"/>
              </a:spcBef>
              <a:buFont typeface="Wingdings" panose="05000000000000000000" pitchFamily="2" charset="2"/>
              <a:buChar char="q"/>
              <a:defRPr/>
            </a:pPr>
            <a:r>
              <a:rPr lang="es-ES_tradnl" altLang="es-PY" sz="2400" i="1" dirty="0" smtClean="0">
                <a:solidFill>
                  <a:prstClr val="black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“El </a:t>
            </a:r>
            <a:r>
              <a:rPr lang="es-ES_tradnl" altLang="es-PY" sz="2400" i="1" dirty="0" err="1" smtClean="0">
                <a:solidFill>
                  <a:prstClr val="black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Falsacionismo</a:t>
            </a:r>
            <a:r>
              <a:rPr lang="es-ES_tradnl" altLang="es-PY" sz="2400" i="1" dirty="0" smtClean="0">
                <a:solidFill>
                  <a:prstClr val="black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 Sofisticado”</a:t>
            </a:r>
          </a:p>
          <a:p>
            <a:pPr marL="171450" indent="-171450" algn="just" eaLnBrk="1" hangingPunct="1">
              <a:spcBef>
                <a:spcPct val="0"/>
              </a:spcBef>
              <a:buFont typeface="Wingdings" panose="05000000000000000000" pitchFamily="2" charset="2"/>
              <a:buChar char="q"/>
              <a:defRPr/>
            </a:pPr>
            <a:endParaRPr lang="es-ES_tradnl" altLang="es-PY" sz="800" dirty="0" smtClean="0">
              <a:solidFill>
                <a:prstClr val="black"/>
              </a:solidFill>
              <a:latin typeface="Tahoma" panose="020B0604030504040204" pitchFamily="34" charset="0"/>
              <a:ea typeface="Times New Roman" panose="02020603050405020304" pitchFamily="18" charset="0"/>
              <a:cs typeface="Tahoma" panose="020B0604030504040204" pitchFamily="34" charset="0"/>
            </a:endParaRPr>
          </a:p>
          <a:p>
            <a:pPr marL="342900" indent="-342900" algn="just" eaLnBrk="1" hangingPunct="1">
              <a:spcBef>
                <a:spcPct val="0"/>
              </a:spcBef>
              <a:buFont typeface="Wingdings" panose="05000000000000000000" pitchFamily="2" charset="2"/>
              <a:buChar char="q"/>
              <a:defRPr/>
            </a:pPr>
            <a:r>
              <a:rPr lang="es-ES_tradnl" altLang="es-PY" sz="2400" dirty="0" smtClean="0">
                <a:solidFill>
                  <a:prstClr val="black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“</a:t>
            </a:r>
            <a:r>
              <a:rPr lang="es-ES_tradnl" altLang="es-PY" sz="2400" i="1" dirty="0" smtClean="0">
                <a:solidFill>
                  <a:prstClr val="black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Historia de la Ciencia y sus Reconstrucciones Racionales”</a:t>
            </a:r>
          </a:p>
          <a:p>
            <a:pPr marL="171450" indent="-171450" algn="just" eaLnBrk="1" hangingPunct="1">
              <a:spcBef>
                <a:spcPct val="0"/>
              </a:spcBef>
              <a:buFont typeface="Wingdings" panose="05000000000000000000" pitchFamily="2" charset="2"/>
              <a:buChar char="q"/>
              <a:defRPr/>
            </a:pPr>
            <a:endParaRPr lang="es-ES_tradnl" altLang="es-PY" sz="800" i="1" dirty="0" smtClean="0">
              <a:solidFill>
                <a:prstClr val="black"/>
              </a:solidFill>
              <a:latin typeface="Tahoma" panose="020B0604030504040204" pitchFamily="34" charset="0"/>
              <a:ea typeface="Times New Roman" panose="02020603050405020304" pitchFamily="18" charset="0"/>
              <a:cs typeface="Tahoma" panose="020B0604030504040204" pitchFamily="34" charset="0"/>
            </a:endParaRPr>
          </a:p>
          <a:p>
            <a:pPr marL="342900" indent="-342900" algn="just" eaLnBrk="1" hangingPunct="1">
              <a:spcBef>
                <a:spcPct val="0"/>
              </a:spcBef>
              <a:buFont typeface="Wingdings" panose="05000000000000000000" pitchFamily="2" charset="2"/>
              <a:buChar char="q"/>
              <a:defRPr/>
            </a:pPr>
            <a:r>
              <a:rPr lang="es-ES_tradnl" altLang="es-PY" sz="2400" i="1" dirty="0" smtClean="0">
                <a:solidFill>
                  <a:prstClr val="black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La Metodología de los programas de Investigación Científica”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es-ES_tradnl" altLang="es-PY" sz="2800" dirty="0" smtClean="0">
              <a:solidFill>
                <a:prstClr val="black"/>
              </a:solidFill>
              <a:latin typeface="Tahoma" panose="020B0604030504040204" pitchFamily="34" charset="0"/>
              <a:ea typeface="Times New Roman" panose="02020603050405020304" pitchFamily="18" charset="0"/>
              <a:cs typeface="Tahoma" panose="020B0604030504040204" pitchFamily="34" charset="0"/>
            </a:endParaRPr>
          </a:p>
        </p:txBody>
      </p:sp>
      <p:sp>
        <p:nvSpPr>
          <p:cNvPr id="70660" name="3 Marcador de pie de página"/>
          <p:cNvSpPr>
            <a:spLocks noGrp="1"/>
          </p:cNvSpPr>
          <p:nvPr/>
        </p:nvSpPr>
        <p:spPr bwMode="auto">
          <a:xfrm>
            <a:off x="1071563" y="6572250"/>
            <a:ext cx="757237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FFFFFF"/>
                </a:solidFill>
                <a:latin typeface="Bodoni MT Condensed" panose="02070606080606020203" pitchFamily="18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FFFFFF"/>
                </a:solidFill>
                <a:latin typeface="Bodoni MT Condensed" panose="02070606080606020203" pitchFamily="18" charset="0"/>
              </a:rPr>
              <a:t>Esp./Prof.  Norma Raquel García</a:t>
            </a:r>
            <a:endParaRPr lang="es-AR" altLang="es-PY" sz="900">
              <a:solidFill>
                <a:srgbClr val="FFFFFF"/>
              </a:solidFill>
              <a:latin typeface="Bodoni MT Condensed" panose="02070606080606020203" pitchFamily="18" charset="0"/>
            </a:endParaRPr>
          </a:p>
        </p:txBody>
      </p:sp>
      <p:sp>
        <p:nvSpPr>
          <p:cNvPr id="70661" name="4 Rectángulo"/>
          <p:cNvSpPr>
            <a:spLocks noChangeArrowheads="1"/>
          </p:cNvSpPr>
          <p:nvPr/>
        </p:nvSpPr>
        <p:spPr bwMode="auto">
          <a:xfrm>
            <a:off x="1000125" y="6488113"/>
            <a:ext cx="67151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–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>
                <a:solidFill>
                  <a:srgbClr val="000000"/>
                </a:solidFill>
                <a:latin typeface="Brush Script MT" panose="03060802040406070304" pitchFamily="66" charset="0"/>
              </a:rPr>
              <a:t>Esp./ Prof. Norma R. García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AR" altLang="es-AR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10576" y="6282877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5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2 Marcador de contenido"/>
          <p:cNvSpPr>
            <a:spLocks noGrp="1"/>
          </p:cNvSpPr>
          <p:nvPr>
            <p:ph idx="1"/>
          </p:nvPr>
        </p:nvSpPr>
        <p:spPr>
          <a:xfrm>
            <a:off x="0" y="260350"/>
            <a:ext cx="9144000" cy="6597650"/>
          </a:xfrm>
          <a:solidFill>
            <a:srgbClr val="FFFFCC"/>
          </a:solidFill>
        </p:spPr>
        <p:txBody>
          <a:bodyPr/>
          <a:lstStyle/>
          <a:p>
            <a:pPr algn="just">
              <a:buFont typeface="Arial" panose="020B0604020202020204" pitchFamily="34" charset="0"/>
              <a:buNone/>
            </a:pPr>
            <a:r>
              <a:rPr lang="es-AR" altLang="es-PY" sz="2800" b="1" u="sng" smtClean="0"/>
              <a:t>POSICIONES  EN LA </a:t>
            </a:r>
            <a:r>
              <a:rPr lang="es-AR" altLang="es-PY" sz="2800" b="1" i="1" u="sng" smtClean="0"/>
              <a:t>RECONSTRUCCIÓN RACIONAL DE LA HISTORIA INTERNA DE LAS CIENCIAS</a:t>
            </a:r>
          </a:p>
          <a:p>
            <a:pPr algn="just">
              <a:buFont typeface="Arial" panose="020B0604020202020204" pitchFamily="34" charset="0"/>
              <a:buNone/>
            </a:pPr>
            <a:endParaRPr lang="es-AR" altLang="es-PY" sz="2800" b="1" i="1" u="sng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es-AR" altLang="es-PY" sz="2800" b="1" u="sng" smtClean="0"/>
              <a:t>INDUCTIVISTA: </a:t>
            </a:r>
            <a:r>
              <a:rPr lang="es-AR" altLang="es-PY" sz="2800" smtClean="0"/>
              <a:t>en tanto la ciencia solo acepta proposiciones que están probadas que describen hechos y permiten generalizaciones infalibles.</a:t>
            </a:r>
          </a:p>
          <a:p>
            <a:pPr algn="just">
              <a:buFont typeface="Arial" panose="020B0604020202020204" pitchFamily="34" charset="0"/>
              <a:buNone/>
            </a:pPr>
            <a:endParaRPr lang="es-AR" altLang="es-PY" sz="2800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es-AR" altLang="es-PY" sz="2800" b="1" u="sng" smtClean="0"/>
              <a:t>CONVENCIONALISTA:</a:t>
            </a:r>
            <a:r>
              <a:rPr lang="es-AR" altLang="es-PY" sz="2800" smtClean="0"/>
              <a:t> las teorías o los paradigmas se aceptan por convención y triunfa el mas fuerte.</a:t>
            </a:r>
          </a:p>
          <a:p>
            <a:pPr algn="just">
              <a:buFont typeface="Arial" panose="020B0604020202020204" pitchFamily="34" charset="0"/>
              <a:buNone/>
            </a:pPr>
            <a:endParaRPr lang="es-AR" altLang="es-PY" sz="2800" smtClean="0"/>
          </a:p>
          <a:p>
            <a:pPr algn="just">
              <a:buFont typeface="Wingdings" panose="05000000000000000000" pitchFamily="2" charset="2"/>
              <a:buChar char="Ø"/>
            </a:pPr>
            <a:r>
              <a:rPr lang="es-AR" altLang="es-PY" sz="2800" b="1" u="sng" smtClean="0"/>
              <a:t>FALSACIONISTA:</a:t>
            </a:r>
            <a:r>
              <a:rPr lang="es-AR" altLang="es-PY" sz="2800" smtClean="0"/>
              <a:t> una teoría científica solo es aceptada como tal si es falsable, contrastada con las consecuencias observacionales.</a:t>
            </a:r>
          </a:p>
          <a:p>
            <a:endParaRPr lang="es-AR" altLang="es-PY" sz="2800" smtClean="0"/>
          </a:p>
        </p:txBody>
      </p:sp>
      <p:sp>
        <p:nvSpPr>
          <p:cNvPr id="71683" name="3 Marcador de pie de página"/>
          <p:cNvSpPr>
            <a:spLocks noGrp="1"/>
          </p:cNvSpPr>
          <p:nvPr/>
        </p:nvSpPr>
        <p:spPr bwMode="auto">
          <a:xfrm>
            <a:off x="1071563" y="6572250"/>
            <a:ext cx="757237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FFFFFF"/>
                </a:solidFill>
                <a:latin typeface="Bodoni MT Condensed" panose="02070606080606020203" pitchFamily="18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FFFFFF"/>
                </a:solidFill>
                <a:latin typeface="Bodoni MT Condensed" panose="02070606080606020203" pitchFamily="18" charset="0"/>
              </a:rPr>
              <a:t>Esp./Prof.  Norma Raquel García</a:t>
            </a:r>
            <a:endParaRPr lang="es-AR" altLang="es-PY" sz="900">
              <a:solidFill>
                <a:srgbClr val="FFFFFF"/>
              </a:solidFill>
              <a:latin typeface="Bodoni MT Condensed" panose="02070606080606020203" pitchFamily="18" charset="0"/>
            </a:endParaRPr>
          </a:p>
        </p:txBody>
      </p:sp>
      <p:sp>
        <p:nvSpPr>
          <p:cNvPr id="71684" name="4 Rectángulo"/>
          <p:cNvSpPr>
            <a:spLocks noChangeArrowheads="1"/>
          </p:cNvSpPr>
          <p:nvPr/>
        </p:nvSpPr>
        <p:spPr bwMode="auto">
          <a:xfrm>
            <a:off x="1000125" y="6488113"/>
            <a:ext cx="67151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–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>
                <a:solidFill>
                  <a:srgbClr val="000000"/>
                </a:solidFill>
                <a:latin typeface="Brush Script MT" panose="03060802040406070304" pitchFamily="66" charset="0"/>
              </a:rPr>
              <a:t>Esp./ Prof. Norma R. García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AR" altLang="es-AR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34400" y="6128387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9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00063" y="214313"/>
            <a:ext cx="8215312" cy="6357937"/>
          </a:xfrm>
        </p:spPr>
        <p:txBody>
          <a:bodyPr/>
          <a:lstStyle/>
          <a:p>
            <a:pPr>
              <a:defRPr/>
            </a:pPr>
            <a:endParaRPr lang="es-AR" smtClean="0"/>
          </a:p>
          <a:p>
            <a:pPr>
              <a:defRPr/>
            </a:pPr>
            <a:endParaRPr lang="es-AR" dirty="0"/>
          </a:p>
        </p:txBody>
      </p:sp>
      <p:sp>
        <p:nvSpPr>
          <p:cNvPr id="4" name="2 Marcador de contenido"/>
          <p:cNvSpPr txBox="1">
            <a:spLocks/>
          </p:cNvSpPr>
          <p:nvPr/>
        </p:nvSpPr>
        <p:spPr>
          <a:xfrm>
            <a:off x="285720" y="260648"/>
            <a:ext cx="8858280" cy="658875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ctr"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AR" sz="24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s-AR" sz="2400" b="1" dirty="0">
                <a:solidFill>
                  <a:prstClr val="black"/>
                </a:solidFill>
                <a:latin typeface="Calibri"/>
              </a:rPr>
              <a:t>FRENTE A ESTAS POSICIONES LAKATOS  PROPONE</a:t>
            </a:r>
          </a:p>
          <a:p>
            <a:pPr algn="ctr"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s-AR" sz="2400" dirty="0">
              <a:solidFill>
                <a:prstClr val="black">
                  <a:tint val="75000"/>
                </a:prstClr>
              </a:solidFill>
              <a:latin typeface="Calibri"/>
            </a:endParaRPr>
          </a:p>
          <a:p>
            <a:pPr algn="ctr"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AR" sz="2400" dirty="0">
                <a:solidFill>
                  <a:prstClr val="black">
                    <a:tint val="75000"/>
                  </a:prstClr>
                </a:solidFill>
                <a:latin typeface="Calibri"/>
              </a:rPr>
              <a:t>                         </a:t>
            </a:r>
          </a:p>
          <a:p>
            <a:pPr algn="ctr"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AR" sz="2400" dirty="0">
                <a:solidFill>
                  <a:prstClr val="black">
                    <a:tint val="75000"/>
                  </a:prstClr>
                </a:solidFill>
                <a:latin typeface="Calibri"/>
              </a:rPr>
              <a:t> </a:t>
            </a:r>
          </a:p>
          <a:p>
            <a:pPr algn="ctr"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AR" sz="2400" b="1" dirty="0">
                <a:solidFill>
                  <a:prstClr val="black"/>
                </a:solidFill>
                <a:latin typeface="Calibri"/>
              </a:rPr>
              <a:t>                </a:t>
            </a:r>
          </a:p>
          <a:p>
            <a:pPr algn="ctr"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AR" sz="3200" b="1" dirty="0">
                <a:solidFill>
                  <a:prstClr val="black"/>
                </a:solidFill>
                <a:latin typeface="Calibri"/>
              </a:rPr>
              <a:t>PROGRAMAS DE INVESTIGACIÓN</a:t>
            </a:r>
          </a:p>
          <a:p>
            <a:pPr algn="ctr"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s-AR" sz="2400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291602" y="836712"/>
            <a:ext cx="8501122" cy="1304787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AR" sz="2400" b="1" dirty="0">
                <a:solidFill>
                  <a:prstClr val="white"/>
                </a:solidFill>
              </a:rPr>
              <a:t>CONJUNTO DE TEORÍAS GENERADAS POR MODIFICACIONES SUCESIVAS DE SUS PREDECESORES LLAMADAS</a:t>
            </a:r>
          </a:p>
        </p:txBody>
      </p:sp>
      <p:sp>
        <p:nvSpPr>
          <p:cNvPr id="6" name="5 Rectángulo redondeado"/>
          <p:cNvSpPr/>
          <p:nvPr/>
        </p:nvSpPr>
        <p:spPr>
          <a:xfrm>
            <a:off x="467544" y="3284984"/>
            <a:ext cx="8143932" cy="3357586"/>
          </a:xfrm>
          <a:prstGeom prst="roundRect">
            <a:avLst/>
          </a:prstGeom>
          <a:solidFill>
            <a:srgbClr val="FFFF66">
              <a:alpha val="88000"/>
            </a:srgbClr>
          </a:solidFill>
          <a:ln>
            <a:solidFill>
              <a:srgbClr val="FFC000">
                <a:alpha val="57000"/>
              </a:srgb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balanced" dir="t">
              <a:rot lat="0" lon="0" rev="8700000"/>
            </a:lightRig>
          </a:scene3d>
          <a:sp3d>
            <a:bevelT w="190500" h="381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AR" sz="3200" dirty="0">
                <a:solidFill>
                  <a:prstClr val="black"/>
                </a:solidFill>
              </a:rPr>
              <a:t>Estructura que sirve de guía para futuras investigaciones, en cierto sentido se asemeja al contrato por el que una comunidad científica decide proceder en sus investigaciones según un estilo y un procedimiento particular</a:t>
            </a:r>
          </a:p>
        </p:txBody>
      </p:sp>
      <p:sp>
        <p:nvSpPr>
          <p:cNvPr id="7" name="6 Flecha curvada hacia abajo"/>
          <p:cNvSpPr/>
          <p:nvPr/>
        </p:nvSpPr>
        <p:spPr>
          <a:xfrm rot="6896362">
            <a:off x="7973070" y="765951"/>
            <a:ext cx="1160752" cy="516810"/>
          </a:xfrm>
          <a:prstGeom prst="curvedDownArrow">
            <a:avLst>
              <a:gd name="adj1" fmla="val 25000"/>
              <a:gd name="adj2" fmla="val 50000"/>
              <a:gd name="adj3" fmla="val 6840"/>
            </a:avLst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solidFill>
              <a:schemeClr val="tx1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black"/>
              </a:solidFill>
            </a:endParaRPr>
          </a:p>
        </p:txBody>
      </p:sp>
      <p:sp>
        <p:nvSpPr>
          <p:cNvPr id="8" name="7 Flecha curvada hacia la izquierda"/>
          <p:cNvSpPr/>
          <p:nvPr/>
        </p:nvSpPr>
        <p:spPr>
          <a:xfrm rot="279630">
            <a:off x="6792913" y="1881188"/>
            <a:ext cx="593725" cy="831850"/>
          </a:xfrm>
          <a:prstGeom prst="curvedLeftArrow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black"/>
              </a:solidFill>
            </a:endParaRPr>
          </a:p>
        </p:txBody>
      </p:sp>
      <p:sp>
        <p:nvSpPr>
          <p:cNvPr id="9" name="8 Flecha abajo"/>
          <p:cNvSpPr/>
          <p:nvPr/>
        </p:nvSpPr>
        <p:spPr>
          <a:xfrm>
            <a:off x="4152896" y="2996952"/>
            <a:ext cx="571504" cy="714380"/>
          </a:xfrm>
          <a:prstGeom prst="downArrow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72721" name="4 Rectángulo"/>
          <p:cNvSpPr>
            <a:spLocks noChangeArrowheads="1"/>
          </p:cNvSpPr>
          <p:nvPr/>
        </p:nvSpPr>
        <p:spPr bwMode="auto">
          <a:xfrm>
            <a:off x="1081088" y="6454775"/>
            <a:ext cx="67151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 dirty="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–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 dirty="0">
                <a:solidFill>
                  <a:srgbClr val="000000"/>
                </a:solidFill>
                <a:latin typeface="Brush Script MT" panose="03060802040406070304" pitchFamily="66" charset="0"/>
              </a:rPr>
              <a:t>Esp./ Prof. Norma R. García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AR" altLang="es-AR" sz="900" dirty="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58999" y="6212145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95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4313" y="620713"/>
            <a:ext cx="8715375" cy="100806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s-AR" sz="3100" b="1" i="1" dirty="0" smtClean="0"/>
              <a:t/>
            </a:r>
            <a:br>
              <a:rPr lang="es-AR" sz="3100" b="1" i="1" dirty="0" smtClean="0"/>
            </a:br>
            <a:r>
              <a:rPr lang="es-AR" sz="3100" b="1" i="1" dirty="0" smtClean="0"/>
              <a:t/>
            </a:r>
            <a:br>
              <a:rPr lang="es-AR" sz="3100" b="1" i="1" dirty="0" smtClean="0"/>
            </a:br>
            <a:r>
              <a:rPr lang="es-AR" sz="3100" b="1" i="1" dirty="0" smtClean="0"/>
              <a:t/>
            </a:r>
            <a:br>
              <a:rPr lang="es-AR" sz="3100" b="1" i="1" dirty="0" smtClean="0"/>
            </a:br>
            <a:r>
              <a:rPr lang="es-AR" sz="3100" b="1" i="1" dirty="0" smtClean="0"/>
              <a:t/>
            </a:r>
            <a:br>
              <a:rPr lang="es-AR" sz="3100" b="1" i="1" dirty="0" smtClean="0"/>
            </a:br>
            <a:r>
              <a:rPr lang="es-AR" sz="3100" b="1" i="1" dirty="0" smtClean="0"/>
              <a:t/>
            </a:r>
            <a:br>
              <a:rPr lang="es-AR" sz="3100" b="1" i="1" dirty="0" smtClean="0"/>
            </a:br>
            <a:r>
              <a:rPr lang="es-AR" sz="3100" b="1" i="1" dirty="0" smtClean="0"/>
              <a:t/>
            </a:r>
            <a:br>
              <a:rPr lang="es-AR" sz="3100" b="1" i="1" dirty="0" smtClean="0"/>
            </a:br>
            <a:r>
              <a:rPr lang="es-AR" sz="3100" b="1" i="1" dirty="0" smtClean="0"/>
              <a:t/>
            </a:r>
            <a:br>
              <a:rPr lang="es-AR" sz="3100" b="1" i="1" dirty="0" smtClean="0"/>
            </a:br>
            <a:r>
              <a:rPr lang="es-AR" sz="3100" b="1" i="1" dirty="0" smtClean="0"/>
              <a:t>LOS  PROGRAMAS DE INVESTIGACIÓN SON ESTRUCTURAS COMPLEJAS</a:t>
            </a:r>
            <a:br>
              <a:rPr lang="es-AR" sz="3100" b="1" i="1" dirty="0" smtClean="0"/>
            </a:br>
            <a:r>
              <a:rPr lang="es-AR" sz="3100" b="1" i="1" dirty="0" smtClean="0"/>
              <a:t/>
            </a:r>
            <a:br>
              <a:rPr lang="es-AR" sz="3100" b="1" i="1" dirty="0" smtClean="0"/>
            </a:br>
            <a:r>
              <a:rPr lang="es-AR" sz="3100" b="1" i="1" dirty="0" smtClean="0"/>
              <a:t/>
            </a:r>
            <a:br>
              <a:rPr lang="es-AR" sz="3100" b="1" i="1" dirty="0" smtClean="0"/>
            </a:br>
            <a:r>
              <a:rPr lang="es-AR" sz="3100" b="1" i="1" dirty="0" smtClean="0"/>
              <a:t/>
            </a:r>
            <a:br>
              <a:rPr lang="es-AR" sz="3100" b="1" i="1" dirty="0" smtClean="0"/>
            </a:br>
            <a:r>
              <a:rPr lang="es-AR" sz="3100" b="1" i="1" dirty="0" smtClean="0"/>
              <a:t/>
            </a:r>
            <a:br>
              <a:rPr lang="es-AR" sz="3100" b="1" i="1" dirty="0" smtClean="0"/>
            </a:br>
            <a:r>
              <a:rPr lang="es-AR" sz="3100" b="1" i="1" dirty="0" smtClean="0"/>
              <a:t>             </a:t>
            </a:r>
            <a:br>
              <a:rPr lang="es-AR" sz="3100" b="1" i="1" dirty="0" smtClean="0"/>
            </a:br>
            <a:r>
              <a:rPr lang="es-AR" sz="3100" b="1" i="1" dirty="0" smtClean="0"/>
              <a:t>                                                              																	</a:t>
            </a:r>
            <a:br>
              <a:rPr lang="es-AR" sz="3100" b="1" i="1" dirty="0" smtClean="0"/>
            </a:br>
            <a:r>
              <a:rPr lang="es-AR" sz="3100" b="1" i="1" dirty="0" smtClean="0"/>
              <a:t>                                                          </a:t>
            </a:r>
            <a:endParaRPr lang="es-AR" sz="3100" dirty="0"/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>
          <a:xfrm>
            <a:off x="255901" y="1714488"/>
            <a:ext cx="4861774" cy="4071966"/>
          </a:xfrm>
          <a:prstGeom prst="ellipse">
            <a:avLst/>
          </a:prstGeom>
          <a:solidFill>
            <a:srgbClr val="FF9933">
              <a:alpha val="84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>
              <a:defRPr/>
            </a:pPr>
            <a:endParaRPr lang="es-AR" sz="2400" dirty="0" smtClean="0"/>
          </a:p>
          <a:p>
            <a:pPr algn="just">
              <a:defRPr/>
            </a:pPr>
            <a:endParaRPr lang="es-AR" sz="2400" dirty="0" smtClean="0"/>
          </a:p>
          <a:p>
            <a:pPr algn="just">
              <a:defRPr/>
            </a:pPr>
            <a:endParaRPr lang="es-AR" sz="2400" dirty="0" smtClean="0"/>
          </a:p>
          <a:p>
            <a:pPr algn="just">
              <a:defRPr/>
            </a:pPr>
            <a:endParaRPr lang="es-AR" sz="2400" dirty="0" smtClean="0"/>
          </a:p>
          <a:p>
            <a:pPr algn="just">
              <a:buFont typeface="Arial" panose="020B0604020202020204" pitchFamily="34" charset="0"/>
              <a:buNone/>
              <a:defRPr/>
            </a:pPr>
            <a:endParaRPr lang="es-AR" sz="2400" dirty="0" smtClean="0"/>
          </a:p>
          <a:p>
            <a:pPr algn="just">
              <a:buFont typeface="Arial" panose="020B0604020202020204" pitchFamily="34" charset="0"/>
              <a:buNone/>
              <a:defRPr/>
            </a:pPr>
            <a:r>
              <a:rPr lang="es-AR" sz="2400" dirty="0"/>
              <a:t> </a:t>
            </a:r>
            <a:r>
              <a:rPr lang="es-AR" sz="2400" dirty="0" smtClean="0"/>
              <a:t>  </a:t>
            </a:r>
            <a:endParaRPr lang="es-AR" sz="2400" b="1" dirty="0">
              <a:solidFill>
                <a:schemeClr val="tx1"/>
              </a:solidFill>
            </a:endParaRPr>
          </a:p>
        </p:txBody>
      </p:sp>
      <p:sp>
        <p:nvSpPr>
          <p:cNvPr id="5" name="4 Elipse"/>
          <p:cNvSpPr/>
          <p:nvPr/>
        </p:nvSpPr>
        <p:spPr>
          <a:xfrm>
            <a:off x="1619672" y="2636912"/>
            <a:ext cx="2097352" cy="1714512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 sz="2400" b="1" i="1" dirty="0">
              <a:solidFill>
                <a:prstClr val="black"/>
              </a:solidFill>
            </a:endParaRPr>
          </a:p>
          <a:p>
            <a:pPr algn="ctr" eaLnBrk="1" hangingPunct="1">
              <a:defRPr/>
            </a:pPr>
            <a:endParaRPr lang="es-AR" sz="2400" b="1" i="1" dirty="0">
              <a:solidFill>
                <a:prstClr val="black"/>
              </a:solidFill>
            </a:endParaRPr>
          </a:p>
          <a:p>
            <a:pPr algn="ctr" eaLnBrk="1" hangingPunct="1">
              <a:defRPr/>
            </a:pPr>
            <a:r>
              <a:rPr lang="es-AR" sz="2400" b="1" i="1" dirty="0">
                <a:solidFill>
                  <a:prstClr val="black"/>
                </a:solidFill>
              </a:rPr>
              <a:t>NÚCLEO DURO</a:t>
            </a:r>
          </a:p>
          <a:p>
            <a:pPr algn="ctr" eaLnBrk="1" hangingPunct="1">
              <a:defRPr/>
            </a:pPr>
            <a:endParaRPr lang="es-AR" sz="2400" b="1" i="1" dirty="0">
              <a:solidFill>
                <a:prstClr val="black"/>
              </a:solidFill>
            </a:endParaRPr>
          </a:p>
          <a:p>
            <a:pPr algn="ctr" eaLnBrk="1" hangingPunct="1">
              <a:defRPr/>
            </a:pPr>
            <a:endParaRPr lang="es-AR" sz="2400" b="1" i="1" dirty="0">
              <a:solidFill>
                <a:prstClr val="black"/>
              </a:solidFill>
            </a:endParaRPr>
          </a:p>
        </p:txBody>
      </p:sp>
      <p:sp>
        <p:nvSpPr>
          <p:cNvPr id="6" name="5 Flecha derecha"/>
          <p:cNvSpPr/>
          <p:nvPr/>
        </p:nvSpPr>
        <p:spPr>
          <a:xfrm>
            <a:off x="3175000" y="2974975"/>
            <a:ext cx="2000250" cy="214313"/>
          </a:xfrm>
          <a:prstGeom prst="rightArrow">
            <a:avLst/>
          </a:prstGeom>
          <a:solidFill>
            <a:schemeClr val="tx1"/>
          </a:solidFill>
          <a:ln w="476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7" name="6 Flecha derecha"/>
          <p:cNvSpPr/>
          <p:nvPr/>
        </p:nvSpPr>
        <p:spPr>
          <a:xfrm>
            <a:off x="4157663" y="4686300"/>
            <a:ext cx="962025" cy="231775"/>
          </a:xfrm>
          <a:prstGeom prst="rightArrow">
            <a:avLst/>
          </a:prstGeom>
          <a:solidFill>
            <a:schemeClr val="tx1"/>
          </a:solidFill>
          <a:ln w="476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9" name="8 Rectángulo redondeado"/>
          <p:cNvSpPr/>
          <p:nvPr/>
        </p:nvSpPr>
        <p:spPr>
          <a:xfrm>
            <a:off x="5143500" y="2433638"/>
            <a:ext cx="3816350" cy="1008062"/>
          </a:xfrm>
          <a:prstGeom prst="round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AR" sz="2800" b="1" i="1" dirty="0">
                <a:solidFill>
                  <a:prstClr val="white"/>
                </a:solidFill>
              </a:rPr>
              <a:t>HIPÓTESIS INFALSABLES</a:t>
            </a:r>
            <a:endParaRPr lang="es-AR" sz="2800" dirty="0">
              <a:solidFill>
                <a:prstClr val="white"/>
              </a:solidFill>
            </a:endParaRPr>
          </a:p>
        </p:txBody>
      </p:sp>
      <p:sp>
        <p:nvSpPr>
          <p:cNvPr id="10" name="9 Rectángulo redondeado"/>
          <p:cNvSpPr/>
          <p:nvPr/>
        </p:nvSpPr>
        <p:spPr>
          <a:xfrm>
            <a:off x="5148263" y="4143375"/>
            <a:ext cx="3816350" cy="1085850"/>
          </a:xfrm>
          <a:prstGeom prst="round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AR" sz="2800" b="1" i="1" dirty="0">
                <a:solidFill>
                  <a:prstClr val="white"/>
                </a:solidFill>
              </a:rPr>
              <a:t>HIPÓTESIS AUXILIARES</a:t>
            </a:r>
            <a:endParaRPr lang="es-AR" sz="2800" dirty="0">
              <a:solidFill>
                <a:prstClr val="white"/>
              </a:solidFill>
            </a:endParaRPr>
          </a:p>
        </p:txBody>
      </p:sp>
      <p:sp>
        <p:nvSpPr>
          <p:cNvPr id="73741" name="3 Marcador de pie de página"/>
          <p:cNvSpPr>
            <a:spLocks noGrp="1"/>
          </p:cNvSpPr>
          <p:nvPr/>
        </p:nvSpPr>
        <p:spPr bwMode="auto">
          <a:xfrm>
            <a:off x="1071563" y="6572250"/>
            <a:ext cx="757237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FFFFFF"/>
                </a:solidFill>
                <a:latin typeface="Bodoni MT Condensed" panose="02070606080606020203" pitchFamily="18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FFFFFF"/>
                </a:solidFill>
                <a:latin typeface="Bodoni MT Condensed" panose="02070606080606020203" pitchFamily="18" charset="0"/>
              </a:rPr>
              <a:t>Esp./Prof.  Norma Raquel García</a:t>
            </a:r>
            <a:endParaRPr lang="es-AR" altLang="es-PY" sz="900">
              <a:solidFill>
                <a:srgbClr val="FFFFFF"/>
              </a:solidFill>
              <a:latin typeface="Bodoni MT Condensed" panose="02070606080606020203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90575" y="4519613"/>
            <a:ext cx="3384550" cy="5492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PY" sz="2400" b="1" dirty="0">
                <a:solidFill>
                  <a:prstClr val="black"/>
                </a:solidFill>
              </a:rPr>
              <a:t>CINTURON PROTECTOR</a:t>
            </a:r>
          </a:p>
        </p:txBody>
      </p:sp>
      <p:sp>
        <p:nvSpPr>
          <p:cNvPr id="73743" name="4 Rectángulo"/>
          <p:cNvSpPr>
            <a:spLocks noChangeArrowheads="1"/>
          </p:cNvSpPr>
          <p:nvPr/>
        </p:nvSpPr>
        <p:spPr bwMode="auto">
          <a:xfrm>
            <a:off x="1000125" y="6488113"/>
            <a:ext cx="67151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–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>
                <a:solidFill>
                  <a:srgbClr val="000000"/>
                </a:solidFill>
                <a:latin typeface="Brush Script MT" panose="03060802040406070304" pitchFamily="66" charset="0"/>
              </a:rPr>
              <a:t>Esp./ Prof. Norma R. García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AR" altLang="es-AR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10576" y="6132513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94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2 Marcador de contenido"/>
          <p:cNvSpPr>
            <a:spLocks noGrp="1"/>
          </p:cNvSpPr>
          <p:nvPr>
            <p:ph idx="1"/>
          </p:nvPr>
        </p:nvSpPr>
        <p:spPr>
          <a:xfrm>
            <a:off x="285750" y="214313"/>
            <a:ext cx="8401050" cy="6429375"/>
          </a:xfrm>
        </p:spPr>
        <p:txBody>
          <a:bodyPr/>
          <a:lstStyle/>
          <a:p>
            <a:pPr algn="just">
              <a:buFont typeface="Arial" panose="020B0604020202020204" pitchFamily="34" charset="0"/>
              <a:buNone/>
            </a:pPr>
            <a:r>
              <a:rPr lang="es-AR" altLang="es-PY" sz="3300" b="1" u="sng" smtClean="0"/>
              <a:t>Núcleo Duro-</a:t>
            </a:r>
            <a:endParaRPr lang="es-AR" altLang="es-PY" sz="3300" smtClean="0"/>
          </a:p>
          <a:p>
            <a:pPr algn="just">
              <a:buFont typeface="Arial" panose="020B0604020202020204" pitchFamily="34" charset="0"/>
              <a:buNone/>
            </a:pPr>
            <a:r>
              <a:rPr lang="es-AR" altLang="es-PY" sz="3300" b="1" u="sng" smtClean="0"/>
              <a:t>Teorías</a:t>
            </a:r>
            <a:r>
              <a:rPr lang="es-AR" altLang="es-PY" sz="3300" b="1" smtClean="0"/>
              <a:t>:</a:t>
            </a:r>
          </a:p>
          <a:p>
            <a:pPr algn="just">
              <a:buFont typeface="Arial" panose="020B0604020202020204" pitchFamily="34" charset="0"/>
              <a:buNone/>
            </a:pPr>
            <a:r>
              <a:rPr lang="es-AR" altLang="es-PY" smtClean="0"/>
              <a:t>*</a:t>
            </a:r>
            <a:r>
              <a:rPr lang="es-AR" altLang="es-PY" sz="2800" smtClean="0"/>
              <a:t>Se van generando e integrando una a las otras.</a:t>
            </a:r>
          </a:p>
          <a:p>
            <a:pPr algn="just">
              <a:buFont typeface="Arial" panose="020B0604020202020204" pitchFamily="34" charset="0"/>
              <a:buNone/>
            </a:pPr>
            <a:r>
              <a:rPr lang="es-AR" altLang="es-PY" sz="2800" smtClean="0"/>
              <a:t>* Tienen en común un mismo conjunto de hipótesis.</a:t>
            </a:r>
          </a:p>
          <a:p>
            <a:pPr algn="just">
              <a:buFont typeface="Arial" panose="020B0604020202020204" pitchFamily="34" charset="0"/>
              <a:buNone/>
            </a:pPr>
            <a:r>
              <a:rPr lang="es-AR" altLang="es-PY" sz="2800" smtClean="0"/>
              <a:t>* Constituyen un núcleo firme.</a:t>
            </a:r>
          </a:p>
          <a:p>
            <a:pPr algn="just">
              <a:buFont typeface="Arial" panose="020B0604020202020204" pitchFamily="34" charset="0"/>
              <a:buNone/>
            </a:pPr>
            <a:r>
              <a:rPr lang="es-AR" altLang="es-PY" sz="2800" smtClean="0"/>
              <a:t>*Son irrefutables por convención.</a:t>
            </a:r>
          </a:p>
          <a:p>
            <a:pPr algn="just">
              <a:buFont typeface="Arial" panose="020B0604020202020204" pitchFamily="34" charset="0"/>
              <a:buNone/>
            </a:pPr>
            <a:r>
              <a:rPr lang="es-AR" altLang="es-PY" sz="2800" smtClean="0"/>
              <a:t>* El núcleo firme está resguardado por un conjunto de hipótesis auxiliares (Cinturón protector).     </a:t>
            </a:r>
          </a:p>
          <a:p>
            <a:pPr algn="just">
              <a:buFont typeface="Arial" panose="020B0604020202020204" pitchFamily="34" charset="0"/>
              <a:buNone/>
            </a:pPr>
            <a:r>
              <a:rPr lang="es-AR" altLang="es-PY" sz="2800" smtClean="0"/>
              <a:t>*La visión de las teorías como estructuras complejas, aporta una idea central para la nueva filosofía de las ciencias, es que las </a:t>
            </a:r>
            <a:r>
              <a:rPr lang="es-AR" altLang="es-PY" sz="2800" i="1" smtClean="0"/>
              <a:t>teorías son resistentes al cambio</a:t>
            </a:r>
            <a:r>
              <a:rPr lang="es-AR" altLang="es-PY" sz="2800" smtClean="0"/>
              <a:t>.</a:t>
            </a:r>
          </a:p>
          <a:p>
            <a:pPr>
              <a:buFont typeface="Arial" panose="020B0604020202020204" pitchFamily="34" charset="0"/>
              <a:buNone/>
            </a:pPr>
            <a:r>
              <a:rPr lang="es-AR" altLang="es-PY" sz="2800" smtClean="0"/>
              <a:t>   </a:t>
            </a:r>
          </a:p>
        </p:txBody>
      </p:sp>
      <p:sp>
        <p:nvSpPr>
          <p:cNvPr id="74755" name="3 Marcador de pie de página"/>
          <p:cNvSpPr>
            <a:spLocks noGrp="1"/>
          </p:cNvSpPr>
          <p:nvPr/>
        </p:nvSpPr>
        <p:spPr bwMode="auto">
          <a:xfrm>
            <a:off x="1071563" y="6572250"/>
            <a:ext cx="757237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FFFFFF"/>
                </a:solidFill>
                <a:latin typeface="Bodoni MT Condensed" panose="02070606080606020203" pitchFamily="18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FFFFFF"/>
                </a:solidFill>
                <a:latin typeface="Bodoni MT Condensed" panose="02070606080606020203" pitchFamily="18" charset="0"/>
              </a:rPr>
              <a:t>Esp./Prof.  Norma Raquel García</a:t>
            </a:r>
            <a:endParaRPr lang="es-AR" altLang="es-PY" sz="900">
              <a:solidFill>
                <a:srgbClr val="FFFFFF"/>
              </a:solidFill>
              <a:latin typeface="Bodoni MT Condensed" panose="02070606080606020203" pitchFamily="18" charset="0"/>
            </a:endParaRPr>
          </a:p>
        </p:txBody>
      </p:sp>
      <p:sp>
        <p:nvSpPr>
          <p:cNvPr id="74756" name="4 Rectángulo"/>
          <p:cNvSpPr>
            <a:spLocks noChangeArrowheads="1"/>
          </p:cNvSpPr>
          <p:nvPr/>
        </p:nvSpPr>
        <p:spPr bwMode="auto">
          <a:xfrm>
            <a:off x="1000125" y="6488113"/>
            <a:ext cx="67151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–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>
                <a:solidFill>
                  <a:srgbClr val="000000"/>
                </a:solidFill>
                <a:latin typeface="Brush Script MT" panose="03060802040406070304" pitchFamily="66" charset="0"/>
              </a:rPr>
              <a:t>Esp./ Prof. Norma R. García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AR" altLang="es-AR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34400" y="6141244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7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350" y="26988"/>
            <a:ext cx="8643938" cy="6286500"/>
          </a:xfrm>
        </p:spPr>
        <p:txBody>
          <a:bodyPr>
            <a:normAutofit fontScale="92500" lnSpcReduction="10000"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s-AR" b="1" u="sng" dirty="0" smtClean="0"/>
              <a:t>CINTURÓN PROTECTOR </a:t>
            </a:r>
            <a:endParaRPr lang="es-AR" dirty="0" smtClean="0"/>
          </a:p>
          <a:p>
            <a:pPr>
              <a:buFont typeface="Arial" panose="020B0604020202020204" pitchFamily="34" charset="0"/>
              <a:buNone/>
              <a:defRPr/>
            </a:pPr>
            <a:r>
              <a:rPr lang="es-AR" sz="2600" b="1" u="sng" dirty="0" smtClean="0"/>
              <a:t>Hipótesis Auxiliares:</a:t>
            </a:r>
            <a:br>
              <a:rPr lang="es-AR" sz="2600" b="1" u="sng" dirty="0" smtClean="0"/>
            </a:br>
            <a:endParaRPr lang="es-AR" sz="2600" dirty="0" smtClean="0"/>
          </a:p>
          <a:p>
            <a:pPr>
              <a:buFont typeface="Wingdings" pitchFamily="2" charset="2"/>
              <a:buChar char="v"/>
              <a:defRPr/>
            </a:pPr>
            <a:r>
              <a:rPr lang="es-AR" sz="2800" dirty="0" smtClean="0"/>
              <a:t>Se refieren a las condiciones iniciales de los fenómenos o a otros aspectos presentes en los fenómenos.</a:t>
            </a:r>
          </a:p>
          <a:p>
            <a:pPr>
              <a:buFont typeface="Arial" panose="020B0604020202020204" pitchFamily="34" charset="0"/>
              <a:buNone/>
              <a:defRPr/>
            </a:pPr>
            <a:endParaRPr lang="es-AR" sz="900" dirty="0" smtClean="0"/>
          </a:p>
          <a:p>
            <a:pPr>
              <a:buFont typeface="Wingdings" pitchFamily="2" charset="2"/>
              <a:buChar char="v"/>
              <a:defRPr/>
            </a:pPr>
            <a:r>
              <a:rPr lang="es-AR" sz="2800" dirty="0" smtClean="0"/>
              <a:t>Pueden ser modificadas o sustituidas.</a:t>
            </a:r>
          </a:p>
          <a:p>
            <a:pPr>
              <a:buFont typeface="Arial" panose="020B0604020202020204" pitchFamily="34" charset="0"/>
              <a:buNone/>
              <a:defRPr/>
            </a:pPr>
            <a:endParaRPr lang="es-AR" sz="900" dirty="0" smtClean="0"/>
          </a:p>
          <a:p>
            <a:pPr>
              <a:buFont typeface="Wingdings" pitchFamily="2" charset="2"/>
              <a:buChar char="v"/>
              <a:defRPr/>
            </a:pPr>
            <a:r>
              <a:rPr lang="es-AR" sz="2800" dirty="0" smtClean="0"/>
              <a:t>Función: lograr el ajuste entre los experimentos y las teorías.</a:t>
            </a:r>
          </a:p>
          <a:p>
            <a:pPr>
              <a:buFont typeface="Arial" panose="020B0604020202020204" pitchFamily="34" charset="0"/>
              <a:buNone/>
              <a:defRPr/>
            </a:pPr>
            <a:endParaRPr lang="es-AR" sz="900" dirty="0" smtClean="0"/>
          </a:p>
          <a:p>
            <a:pPr>
              <a:buFont typeface="Wingdings" pitchFamily="2" charset="2"/>
              <a:buChar char="v"/>
              <a:defRPr/>
            </a:pPr>
            <a:r>
              <a:rPr lang="es-AR" sz="2800" dirty="0" smtClean="0"/>
              <a:t>Sirven de escudo protector para no refutar las hipótesis del núcleo.</a:t>
            </a:r>
          </a:p>
          <a:p>
            <a:pPr>
              <a:buFont typeface="Arial" panose="020B0604020202020204" pitchFamily="34" charset="0"/>
              <a:buNone/>
              <a:defRPr/>
            </a:pPr>
            <a:endParaRPr lang="es-AR" sz="900" dirty="0" smtClean="0"/>
          </a:p>
          <a:p>
            <a:pPr algn="just">
              <a:buFont typeface="Wingdings" pitchFamily="2" charset="2"/>
              <a:buChar char="v"/>
              <a:defRPr/>
            </a:pPr>
            <a:r>
              <a:rPr lang="es-AR" sz="2800" dirty="0" smtClean="0"/>
              <a:t>La falsación es lo que permite el progreso científico del programa de investigación, ya que llevará a expandir el </a:t>
            </a:r>
            <a:r>
              <a:rPr lang="es-AR" sz="2800" i="1" dirty="0" smtClean="0"/>
              <a:t>cinturón protector (</a:t>
            </a:r>
            <a:r>
              <a:rPr lang="es-AR" sz="2800" b="1" dirty="0" smtClean="0"/>
              <a:t>heurística positiva</a:t>
            </a:r>
            <a:r>
              <a:rPr lang="es-AR" sz="2800" dirty="0" smtClean="0"/>
              <a:t>), defendiendo así el núcleo duro </a:t>
            </a:r>
            <a:r>
              <a:rPr lang="es-AR" sz="2800" dirty="0" err="1" smtClean="0"/>
              <a:t>infalsable</a:t>
            </a:r>
            <a:r>
              <a:rPr lang="es-AR" sz="2800" dirty="0" smtClean="0"/>
              <a:t> (</a:t>
            </a:r>
            <a:r>
              <a:rPr lang="es-AR" sz="2800" b="1" dirty="0" smtClean="0"/>
              <a:t>heurística negativa</a:t>
            </a:r>
            <a:r>
              <a:rPr lang="es-AR" sz="2800" dirty="0" smtClean="0"/>
              <a:t>).</a:t>
            </a:r>
          </a:p>
          <a:p>
            <a:pPr algn="just">
              <a:defRPr/>
            </a:pPr>
            <a:endParaRPr lang="es-AR" sz="2800" dirty="0"/>
          </a:p>
        </p:txBody>
      </p:sp>
      <p:sp>
        <p:nvSpPr>
          <p:cNvPr id="75779" name="3 Marcador de pie de página"/>
          <p:cNvSpPr>
            <a:spLocks noGrp="1"/>
          </p:cNvSpPr>
          <p:nvPr/>
        </p:nvSpPr>
        <p:spPr bwMode="auto">
          <a:xfrm>
            <a:off x="1071563" y="6572250"/>
            <a:ext cx="757237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FFFFFF"/>
                </a:solidFill>
                <a:latin typeface="Bodoni MT Condensed" panose="02070606080606020203" pitchFamily="18" charset="0"/>
              </a:rPr>
              <a:t>Metodología de las Ciencias Sociales -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PY" sz="900">
                <a:solidFill>
                  <a:srgbClr val="FFFFFF"/>
                </a:solidFill>
                <a:latin typeface="Bodoni MT Condensed" panose="02070606080606020203" pitchFamily="18" charset="0"/>
              </a:rPr>
              <a:t>Esp./Prof.  Norma Raquel García</a:t>
            </a:r>
            <a:endParaRPr lang="es-AR" altLang="es-PY" sz="900">
              <a:solidFill>
                <a:srgbClr val="FFFFFF"/>
              </a:solidFill>
              <a:latin typeface="Bodoni MT Condensed" panose="02070606080606020203" pitchFamily="18" charset="0"/>
            </a:endParaRPr>
          </a:p>
        </p:txBody>
      </p:sp>
      <p:sp>
        <p:nvSpPr>
          <p:cNvPr id="75780" name="4 Rectángulo"/>
          <p:cNvSpPr>
            <a:spLocks noChangeArrowheads="1"/>
          </p:cNvSpPr>
          <p:nvPr/>
        </p:nvSpPr>
        <p:spPr bwMode="auto">
          <a:xfrm>
            <a:off x="1000125" y="6488113"/>
            <a:ext cx="67151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–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>
                <a:solidFill>
                  <a:srgbClr val="000000"/>
                </a:solidFill>
                <a:latin typeface="Brush Script MT" panose="03060802040406070304" pitchFamily="66" charset="0"/>
              </a:rPr>
              <a:t>Esp./ Prof. Norma R. García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AR" altLang="es-AR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05032" y="6313488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5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contenido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42942"/>
          </a:xfrm>
          <a:prstGeom prst="roundRect">
            <a:avLst/>
          </a:prstGeom>
          <a:solidFill>
            <a:schemeClr val="tx1"/>
          </a:solidFill>
          <a:ln w="92075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s-AR" sz="2400" b="1" dirty="0" smtClean="0">
                <a:solidFill>
                  <a:schemeClr val="bg1"/>
                </a:solidFill>
              </a:rPr>
              <a:t>PROCEDIMIENTOS METODOLÓGICOS</a:t>
            </a:r>
            <a:endParaRPr lang="es-AR" sz="2400" b="1" dirty="0">
              <a:solidFill>
                <a:schemeClr val="bg1"/>
              </a:solidFill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107504" y="2000240"/>
            <a:ext cx="4392488" cy="464347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AR" sz="2400" b="1" dirty="0">
                <a:solidFill>
                  <a:prstClr val="white"/>
                </a:solidFill>
              </a:rPr>
              <a:t>  </a:t>
            </a:r>
            <a:r>
              <a:rPr lang="es-AR" sz="2400" b="1" u="sng" dirty="0">
                <a:solidFill>
                  <a:prstClr val="black"/>
                </a:solidFill>
              </a:rPr>
              <a:t>HEURÍSTICA</a:t>
            </a:r>
          </a:p>
          <a:p>
            <a:pPr algn="ctr" eaLnBrk="1" hangingPunct="1">
              <a:defRPr/>
            </a:pPr>
            <a:r>
              <a:rPr lang="es-AR" sz="2400" b="1" u="sng" dirty="0">
                <a:solidFill>
                  <a:prstClr val="black"/>
                </a:solidFill>
              </a:rPr>
              <a:t>NEGATIVA: </a:t>
            </a:r>
          </a:p>
          <a:p>
            <a:pPr algn="just" eaLnBrk="1" hangingPunct="1">
              <a:defRPr/>
            </a:pPr>
            <a:r>
              <a:rPr lang="es-AR" sz="2400" b="1" u="sng" dirty="0">
                <a:solidFill>
                  <a:prstClr val="black"/>
                </a:solidFill>
              </a:rPr>
              <a:t>I</a:t>
            </a:r>
            <a:r>
              <a:rPr lang="es-AR" sz="2400" dirty="0">
                <a:solidFill>
                  <a:prstClr val="black"/>
                </a:solidFill>
              </a:rPr>
              <a:t>mpide violar ( rechazar-modificar) los supuestos básicos que subyacen al programa del núcleo duro. Estipula que los componentes del núcleo central no deben abandonarse a pesar de las anomalías.</a:t>
            </a:r>
          </a:p>
          <a:p>
            <a:pPr algn="just" eaLnBrk="1" hangingPunct="1">
              <a:defRPr/>
            </a:pPr>
            <a:r>
              <a:rPr lang="es-AR" sz="2400" dirty="0">
                <a:solidFill>
                  <a:prstClr val="black"/>
                </a:solidFill>
              </a:rPr>
              <a:t>Indica lo que no se debe hacer: modificar el núcleo.</a:t>
            </a:r>
          </a:p>
        </p:txBody>
      </p:sp>
      <p:sp>
        <p:nvSpPr>
          <p:cNvPr id="6" name="5 Rectángulo redondeado"/>
          <p:cNvSpPr/>
          <p:nvPr/>
        </p:nvSpPr>
        <p:spPr>
          <a:xfrm>
            <a:off x="4761597" y="1916832"/>
            <a:ext cx="4286280" cy="465544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 sz="2400" b="1" u="sng" dirty="0">
              <a:solidFill>
                <a:prstClr val="white"/>
              </a:solidFill>
            </a:endParaRPr>
          </a:p>
          <a:p>
            <a:pPr algn="ctr" eaLnBrk="1" hangingPunct="1">
              <a:defRPr/>
            </a:pPr>
            <a:endParaRPr lang="es-AR" sz="2400" b="1" u="sng" dirty="0">
              <a:solidFill>
                <a:prstClr val="white"/>
              </a:solidFill>
            </a:endParaRPr>
          </a:p>
          <a:p>
            <a:pPr algn="ctr" eaLnBrk="1" hangingPunct="1">
              <a:defRPr/>
            </a:pPr>
            <a:r>
              <a:rPr lang="es-AR" sz="2400" b="1" u="sng" dirty="0">
                <a:solidFill>
                  <a:prstClr val="black"/>
                </a:solidFill>
              </a:rPr>
              <a:t>HEURÍSTICA </a:t>
            </a:r>
          </a:p>
          <a:p>
            <a:pPr algn="ctr" eaLnBrk="1" hangingPunct="1">
              <a:defRPr/>
            </a:pPr>
            <a:r>
              <a:rPr lang="es-AR" sz="2400" b="1" u="sng" dirty="0">
                <a:solidFill>
                  <a:prstClr val="black"/>
                </a:solidFill>
              </a:rPr>
              <a:t>POSITIVA:</a:t>
            </a:r>
          </a:p>
          <a:p>
            <a:pPr algn="ctr" eaLnBrk="1" hangingPunct="1">
              <a:defRPr/>
            </a:pPr>
            <a:endParaRPr lang="es-AR" sz="2400" b="1" u="sng" dirty="0">
              <a:solidFill>
                <a:prstClr val="black"/>
              </a:solidFill>
            </a:endParaRPr>
          </a:p>
          <a:p>
            <a:pPr algn="just" eaLnBrk="1" hangingPunct="1">
              <a:defRPr/>
            </a:pPr>
            <a:r>
              <a:rPr lang="es-AR" sz="2400" b="1" dirty="0">
                <a:solidFill>
                  <a:prstClr val="black"/>
                </a:solidFill>
              </a:rPr>
              <a:t> De</a:t>
            </a:r>
            <a:r>
              <a:rPr lang="es-AR" sz="2400" dirty="0">
                <a:solidFill>
                  <a:prstClr val="black"/>
                </a:solidFill>
              </a:rPr>
              <a:t>fiende al núcleo duro de los intentos de falsación. Representada por directivas generales  para explicar o predecir  nuevos fenómenos.</a:t>
            </a:r>
          </a:p>
          <a:p>
            <a:pPr algn="ctr" eaLnBrk="1" hangingPunct="1">
              <a:defRPr/>
            </a:pPr>
            <a:r>
              <a:rPr lang="es-AR" sz="2400" dirty="0">
                <a:solidFill>
                  <a:prstClr val="black"/>
                </a:solidFill>
              </a:rPr>
              <a:t>Indica lo que se debe hacer para modificar el núcleo duro sin refutar, enriqueciéndolo</a:t>
            </a:r>
          </a:p>
          <a:p>
            <a:pPr algn="ctr" eaLnBrk="1" hangingPunct="1">
              <a:defRPr/>
            </a:pPr>
            <a:endParaRPr lang="es-AR" sz="2400" dirty="0">
              <a:solidFill>
                <a:prstClr val="black"/>
              </a:solidFill>
            </a:endParaRPr>
          </a:p>
          <a:p>
            <a:pPr algn="ctr" eaLnBrk="1" hangingPunct="1">
              <a:defRPr/>
            </a:pPr>
            <a:endParaRPr lang="es-AR" sz="2400" dirty="0">
              <a:solidFill>
                <a:prstClr val="black"/>
              </a:solidFill>
            </a:endParaRPr>
          </a:p>
          <a:p>
            <a:pPr algn="ctr" eaLnBrk="1" hangingPunct="1">
              <a:defRPr/>
            </a:pPr>
            <a:r>
              <a:rPr lang="es-AR" sz="2400" dirty="0">
                <a:solidFill>
                  <a:prstClr val="white"/>
                </a:solidFill>
              </a:rPr>
              <a:t>.</a:t>
            </a:r>
          </a:p>
        </p:txBody>
      </p:sp>
      <p:sp>
        <p:nvSpPr>
          <p:cNvPr id="7" name="6 Flecha abajo"/>
          <p:cNvSpPr/>
          <p:nvPr/>
        </p:nvSpPr>
        <p:spPr>
          <a:xfrm rot="2081253">
            <a:off x="2851795" y="1063370"/>
            <a:ext cx="500066" cy="889327"/>
          </a:xfrm>
          <a:prstGeom prst="downArrow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8" name="7 Flecha abajo"/>
          <p:cNvSpPr/>
          <p:nvPr/>
        </p:nvSpPr>
        <p:spPr>
          <a:xfrm rot="19892770">
            <a:off x="5968101" y="1065520"/>
            <a:ext cx="500066" cy="889327"/>
          </a:xfrm>
          <a:prstGeom prst="downArrow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76817" name="4 Rectángulo"/>
          <p:cNvSpPr>
            <a:spLocks noChangeArrowheads="1"/>
          </p:cNvSpPr>
          <p:nvPr/>
        </p:nvSpPr>
        <p:spPr bwMode="auto">
          <a:xfrm>
            <a:off x="1000125" y="6488113"/>
            <a:ext cx="67151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–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>
                <a:solidFill>
                  <a:srgbClr val="000000"/>
                </a:solidFill>
                <a:latin typeface="Brush Script MT" panose="03060802040406070304" pitchFamily="66" charset="0"/>
              </a:rPr>
              <a:t>Esp./ Prof. Norma R. García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AR" altLang="es-AR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57331" y="6204164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4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1428728" y="188640"/>
            <a:ext cx="6072230" cy="857256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glow rad="101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AR" sz="2800" b="1" i="1" dirty="0">
                <a:solidFill>
                  <a:prstClr val="white"/>
                </a:solidFill>
              </a:rPr>
              <a:t>PROGRAMAS  DE   INVESTIGACIÓN</a:t>
            </a:r>
          </a:p>
        </p:txBody>
      </p:sp>
      <p:sp>
        <p:nvSpPr>
          <p:cNvPr id="5" name="4 Rectángulo redondeado"/>
          <p:cNvSpPr/>
          <p:nvPr/>
        </p:nvSpPr>
        <p:spPr>
          <a:xfrm>
            <a:off x="251520" y="1778806"/>
            <a:ext cx="4071966" cy="4674529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AR" sz="2800" b="1" i="1" u="sng" dirty="0">
                <a:solidFill>
                  <a:prstClr val="black"/>
                </a:solidFill>
              </a:rPr>
              <a:t>PROGRESIVOS</a:t>
            </a:r>
          </a:p>
          <a:p>
            <a:pPr algn="ctr" eaLnBrk="1" hangingPunct="1">
              <a:defRPr/>
            </a:pPr>
            <a:r>
              <a:rPr lang="es-AR" sz="2400" dirty="0">
                <a:solidFill>
                  <a:prstClr val="black"/>
                </a:solidFill>
              </a:rPr>
              <a:t>Cuando se enriquece con nuevas contrastaciones empíricas exitosas y nuevos desarrollos teóricos acordes con el núcleo central.</a:t>
            </a:r>
          </a:p>
          <a:p>
            <a:pPr algn="ctr" eaLnBrk="1" hangingPunct="1">
              <a:defRPr/>
            </a:pPr>
            <a:r>
              <a:rPr lang="es-AR" sz="2400" dirty="0">
                <a:solidFill>
                  <a:prstClr val="black"/>
                </a:solidFill>
              </a:rPr>
              <a:t>Conduce al descubrimiento de nuevos fenómenos y predice nuevos hechos con cierto éxito.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>
          <a:xfrm>
            <a:off x="4571972" y="1778806"/>
            <a:ext cx="4071966" cy="4674529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lnSpcReduction="10000"/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s-AR" sz="3000" b="1" i="1" u="sng" dirty="0" smtClean="0">
                <a:solidFill>
                  <a:schemeClr val="tx1"/>
                </a:solidFill>
              </a:rPr>
              <a:t>DEGENERATIVOS</a:t>
            </a:r>
          </a:p>
          <a:p>
            <a:pPr algn="ctr">
              <a:buFont typeface="Arial" panose="020B0604020202020204" pitchFamily="34" charset="0"/>
              <a:buNone/>
              <a:defRPr/>
            </a:pPr>
            <a:r>
              <a:rPr lang="es-AR" sz="2600" dirty="0" smtClean="0">
                <a:solidFill>
                  <a:schemeClr val="tx1"/>
                </a:solidFill>
              </a:rPr>
              <a:t>Cuando el desarrollo teórico queda atrás del desarrollo empírico, no avanza , está estancado, muestra falta de fertilidad, por ende no pueden predecir, ni contribuyen a nuevos descubrimient</a:t>
            </a:r>
            <a:r>
              <a:rPr lang="es-AR" sz="2400" dirty="0" smtClean="0">
                <a:solidFill>
                  <a:schemeClr val="tx1"/>
                </a:solidFill>
              </a:rPr>
              <a:t>os.</a:t>
            </a:r>
            <a:endParaRPr lang="es-AR" sz="2400" dirty="0">
              <a:solidFill>
                <a:schemeClr val="tx1"/>
              </a:solidFill>
            </a:endParaRPr>
          </a:p>
        </p:txBody>
      </p:sp>
      <p:sp>
        <p:nvSpPr>
          <p:cNvPr id="7" name="6 Flecha abajo"/>
          <p:cNvSpPr/>
          <p:nvPr/>
        </p:nvSpPr>
        <p:spPr>
          <a:xfrm>
            <a:off x="1928813" y="850900"/>
            <a:ext cx="857250" cy="928688"/>
          </a:xfrm>
          <a:prstGeom prst="downArrow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 w="920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8" name="7 Flecha abajo"/>
          <p:cNvSpPr/>
          <p:nvPr/>
        </p:nvSpPr>
        <p:spPr>
          <a:xfrm>
            <a:off x="6129338" y="908050"/>
            <a:ext cx="857250" cy="928688"/>
          </a:xfrm>
          <a:prstGeom prst="downArrow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 w="920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77837" name="4 Rectángulo"/>
          <p:cNvSpPr>
            <a:spLocks noChangeArrowheads="1"/>
          </p:cNvSpPr>
          <p:nvPr/>
        </p:nvSpPr>
        <p:spPr bwMode="auto">
          <a:xfrm>
            <a:off x="1000125" y="6488113"/>
            <a:ext cx="67151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–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>
                <a:solidFill>
                  <a:srgbClr val="000000"/>
                </a:solidFill>
                <a:latin typeface="Brush Script MT" panose="03060802040406070304" pitchFamily="66" charset="0"/>
              </a:rPr>
              <a:t>Esp./ Prof. Norma R. García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AR" altLang="es-AR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293617" y="611097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18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2 Marcador de contenido"/>
          <p:cNvSpPr>
            <a:spLocks noGrp="1"/>
          </p:cNvSpPr>
          <p:nvPr>
            <p:ph idx="1"/>
          </p:nvPr>
        </p:nvSpPr>
        <p:spPr>
          <a:xfrm>
            <a:off x="0" y="142875"/>
            <a:ext cx="8929688" cy="6286500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s-AR" altLang="es-PY" b="1" u="sng" smtClean="0"/>
              <a:t> </a:t>
            </a:r>
          </a:p>
          <a:p>
            <a:pPr>
              <a:buFont typeface="Arial" panose="020B0604020202020204" pitchFamily="34" charset="0"/>
              <a:buNone/>
            </a:pPr>
            <a:endParaRPr lang="es-AR" altLang="es-PY" smtClean="0"/>
          </a:p>
          <a:p>
            <a:pPr>
              <a:buFont typeface="Arial" panose="020B0604020202020204" pitchFamily="34" charset="0"/>
              <a:buNone/>
            </a:pPr>
            <a:r>
              <a:rPr lang="es-AR" altLang="es-PY" smtClean="0"/>
              <a:t/>
            </a:r>
            <a:br>
              <a:rPr lang="es-AR" altLang="es-PY" smtClean="0"/>
            </a:br>
            <a:r>
              <a:rPr lang="es-AR" altLang="es-PY" smtClean="0"/>
              <a:t/>
            </a:r>
            <a:br>
              <a:rPr lang="es-AR" altLang="es-PY" smtClean="0"/>
            </a:br>
            <a:endParaRPr lang="es-AR" altLang="es-PY" smtClean="0"/>
          </a:p>
          <a:p>
            <a:pPr>
              <a:buFont typeface="Arial" panose="020B0604020202020204" pitchFamily="34" charset="0"/>
              <a:buNone/>
            </a:pPr>
            <a:r>
              <a:rPr lang="es-AR" altLang="es-PY" smtClean="0"/>
              <a:t> </a:t>
            </a:r>
            <a:br>
              <a:rPr lang="es-AR" altLang="es-PY" smtClean="0"/>
            </a:br>
            <a:r>
              <a:rPr lang="es-AR" altLang="es-PY" smtClean="0"/>
              <a:t> </a:t>
            </a:r>
            <a:br>
              <a:rPr lang="es-AR" altLang="es-PY" smtClean="0"/>
            </a:br>
            <a:endParaRPr lang="es-AR" altLang="es-PY" smtClean="0"/>
          </a:p>
        </p:txBody>
      </p:sp>
      <p:sp>
        <p:nvSpPr>
          <p:cNvPr id="4" name="3 Rectángulo redondeado"/>
          <p:cNvSpPr/>
          <p:nvPr/>
        </p:nvSpPr>
        <p:spPr>
          <a:xfrm>
            <a:off x="1259632" y="214290"/>
            <a:ext cx="6696744" cy="928694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 w="73025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AR" sz="3200" b="1" i="1" dirty="0">
                <a:solidFill>
                  <a:prstClr val="white"/>
                </a:solidFill>
              </a:rPr>
              <a:t>PAPEL DE LA HISTORIA DE LA CIENCIA</a:t>
            </a:r>
          </a:p>
        </p:txBody>
      </p:sp>
      <p:sp>
        <p:nvSpPr>
          <p:cNvPr id="5" name="4 Rectángulo redondeado"/>
          <p:cNvSpPr/>
          <p:nvPr/>
        </p:nvSpPr>
        <p:spPr>
          <a:xfrm>
            <a:off x="5072066" y="1785926"/>
            <a:ext cx="3357586" cy="714380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 w="508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AR" sz="2800" b="1" i="1" dirty="0">
                <a:solidFill>
                  <a:prstClr val="white"/>
                </a:solidFill>
              </a:rPr>
              <a:t>HISTORIA EXTERNA</a:t>
            </a:r>
          </a:p>
        </p:txBody>
      </p:sp>
      <p:sp>
        <p:nvSpPr>
          <p:cNvPr id="6" name="5 Rectángulo redondeado"/>
          <p:cNvSpPr/>
          <p:nvPr/>
        </p:nvSpPr>
        <p:spPr>
          <a:xfrm>
            <a:off x="857224" y="1785926"/>
            <a:ext cx="3357586" cy="714380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 w="50800">
            <a:gradFill flip="none" rotWithShape="1">
              <a:gsLst>
                <a:gs pos="0">
                  <a:schemeClr val="accent6">
                    <a:lumMod val="89000"/>
                  </a:schemeClr>
                </a:gs>
                <a:gs pos="23000">
                  <a:schemeClr val="accent6">
                    <a:lumMod val="89000"/>
                  </a:schemeClr>
                </a:gs>
                <a:gs pos="69000">
                  <a:schemeClr val="accent6">
                    <a:lumMod val="75000"/>
                  </a:schemeClr>
                </a:gs>
                <a:gs pos="97000">
                  <a:schemeClr val="accent6">
                    <a:lumMod val="7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AR" sz="2800" b="1" i="1" dirty="0">
                <a:solidFill>
                  <a:prstClr val="white"/>
                </a:solidFill>
              </a:rPr>
              <a:t>HISTORIA INTERNA</a:t>
            </a:r>
          </a:p>
        </p:txBody>
      </p:sp>
      <p:sp>
        <p:nvSpPr>
          <p:cNvPr id="7" name="6 Rectángulo redondeado"/>
          <p:cNvSpPr/>
          <p:nvPr/>
        </p:nvSpPr>
        <p:spPr>
          <a:xfrm>
            <a:off x="4679504" y="3071810"/>
            <a:ext cx="4357688" cy="3500462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AR" sz="3200" dirty="0">
                <a:solidFill>
                  <a:prstClr val="white"/>
                </a:solidFill>
              </a:rPr>
              <a:t>Abarca los factores psicológicos , sociales, culturales, económicos  que inciden en el desarrollo del conocimiento.</a:t>
            </a:r>
          </a:p>
        </p:txBody>
      </p:sp>
      <p:sp>
        <p:nvSpPr>
          <p:cNvPr id="8" name="7 Rectángulo redondeado"/>
          <p:cNvSpPr/>
          <p:nvPr/>
        </p:nvSpPr>
        <p:spPr>
          <a:xfrm>
            <a:off x="107504" y="3071810"/>
            <a:ext cx="4464496" cy="3571900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AR" sz="3200" dirty="0">
                <a:solidFill>
                  <a:prstClr val="white"/>
                </a:solidFill>
              </a:rPr>
              <a:t>Aspectos lógico-matemáticos y empíricos de las teorías o PIC. Establece los criterios y las reglas que rigen la actividad científica.</a:t>
            </a:r>
          </a:p>
        </p:txBody>
      </p:sp>
      <p:sp>
        <p:nvSpPr>
          <p:cNvPr id="9" name="8 Flecha abajo"/>
          <p:cNvSpPr/>
          <p:nvPr/>
        </p:nvSpPr>
        <p:spPr>
          <a:xfrm>
            <a:off x="2357422" y="1142984"/>
            <a:ext cx="500066" cy="571504"/>
          </a:xfrm>
          <a:prstGeom prst="downArrow">
            <a:avLst/>
          </a:prstGeom>
          <a:gradFill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10" name="9 Flecha abajo"/>
          <p:cNvSpPr/>
          <p:nvPr/>
        </p:nvSpPr>
        <p:spPr>
          <a:xfrm>
            <a:off x="6572264" y="2500306"/>
            <a:ext cx="500066" cy="571504"/>
          </a:xfrm>
          <a:prstGeom prst="downArrow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11" name="10 Flecha abajo"/>
          <p:cNvSpPr/>
          <p:nvPr/>
        </p:nvSpPr>
        <p:spPr>
          <a:xfrm>
            <a:off x="2357422" y="2500306"/>
            <a:ext cx="500066" cy="571504"/>
          </a:xfrm>
          <a:prstGeom prst="downArrow">
            <a:avLst/>
          </a:prstGeom>
          <a:gradFill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12" name="11 Flecha abajo"/>
          <p:cNvSpPr/>
          <p:nvPr/>
        </p:nvSpPr>
        <p:spPr>
          <a:xfrm>
            <a:off x="6572264" y="1142984"/>
            <a:ext cx="500066" cy="571504"/>
          </a:xfrm>
          <a:prstGeom prst="downArrow">
            <a:avLst/>
          </a:prstGeom>
          <a:gradFill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78878" name="4 Rectángulo"/>
          <p:cNvSpPr>
            <a:spLocks noChangeArrowheads="1"/>
          </p:cNvSpPr>
          <p:nvPr/>
        </p:nvSpPr>
        <p:spPr bwMode="auto">
          <a:xfrm>
            <a:off x="1000125" y="6488113"/>
            <a:ext cx="67151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–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>
                <a:solidFill>
                  <a:srgbClr val="000000"/>
                </a:solidFill>
                <a:latin typeface="Brush Script MT" panose="03060802040406070304" pitchFamily="66" charset="0"/>
              </a:rPr>
              <a:t>Esp./ Prof. Norma R. García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AR" altLang="es-AR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84243" y="6275338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2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0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1 Título"/>
          <p:cNvSpPr>
            <a:spLocks noGrp="1"/>
          </p:cNvSpPr>
          <p:nvPr>
            <p:ph type="title"/>
          </p:nvPr>
        </p:nvSpPr>
        <p:spPr>
          <a:xfrm>
            <a:off x="3025775" y="66675"/>
            <a:ext cx="3257550" cy="714375"/>
          </a:xfrm>
        </p:spPr>
        <p:txBody>
          <a:bodyPr/>
          <a:lstStyle/>
          <a:p>
            <a:r>
              <a:rPr lang="es-AR" altLang="es-PY" sz="3600" b="1" i="1" u="sng" smtClean="0"/>
              <a:t>Conclusión:</a:t>
            </a:r>
          </a:p>
        </p:txBody>
      </p:sp>
      <p:sp>
        <p:nvSpPr>
          <p:cNvPr id="79875" name="2 Marcador de contenido"/>
          <p:cNvSpPr>
            <a:spLocks noGrp="1"/>
          </p:cNvSpPr>
          <p:nvPr>
            <p:ph idx="1"/>
          </p:nvPr>
        </p:nvSpPr>
        <p:spPr>
          <a:xfrm>
            <a:off x="4763" y="862013"/>
            <a:ext cx="9139237" cy="5616575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s-AR" altLang="es-PY" smtClean="0"/>
              <a:t>Cualquier P.I.C. se apoya en una o varias teorías que la comunidad científica promete no abandonar.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AR" altLang="es-PY" smtClean="0"/>
              <a:t>No conviene abandonar ninguna teoría, en cuanto aparece la primer experiencia que la contradice.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AR" altLang="es-PY" smtClean="0"/>
              <a:t>Una teoría es mejor que no tener ninguna.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AR" altLang="es-PY" smtClean="0"/>
              <a:t>Mientras una teoría tiene algo a su favor no conviene eliminarla hasta que se posea otra mejor.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s-AR" altLang="es-PY" smtClean="0"/>
              <a:t>Debe dársele un tiempo para que la teoría se modifique y pueda enfrentar mejor las anomalías que la afectan. </a:t>
            </a:r>
          </a:p>
        </p:txBody>
      </p:sp>
      <p:sp>
        <p:nvSpPr>
          <p:cNvPr id="79876" name="4 Rectángulo"/>
          <p:cNvSpPr>
            <a:spLocks noChangeArrowheads="1"/>
          </p:cNvSpPr>
          <p:nvPr/>
        </p:nvSpPr>
        <p:spPr bwMode="auto">
          <a:xfrm>
            <a:off x="1000125" y="6488113"/>
            <a:ext cx="67151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–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>
                <a:solidFill>
                  <a:srgbClr val="000000"/>
                </a:solidFill>
                <a:latin typeface="Brush Script MT" panose="03060802040406070304" pitchFamily="66" charset="0"/>
              </a:rPr>
              <a:t>Esp./ Prof. Norma R. García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AR" altLang="es-AR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6416" y="616699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25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0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15888"/>
            <a:ext cx="9036050" cy="612140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  <a:defRPr/>
            </a:pPr>
            <a:endParaRPr lang="es-AR" dirty="0" smtClean="0"/>
          </a:p>
          <a:p>
            <a:pPr>
              <a:buFont typeface="Wingdings" pitchFamily="2" charset="2"/>
              <a:buChar char="Ø"/>
              <a:defRPr/>
            </a:pPr>
            <a:r>
              <a:rPr lang="es-AR" sz="3800" dirty="0" smtClean="0"/>
              <a:t>Racionalista: existe un único método, pero nadie le debe prescribir el método al científico.</a:t>
            </a:r>
          </a:p>
          <a:p>
            <a:pPr>
              <a:buFont typeface="Arial" panose="020B0604020202020204" pitchFamily="34" charset="0"/>
              <a:buNone/>
              <a:defRPr/>
            </a:pPr>
            <a:endParaRPr lang="es-AR" sz="2100" dirty="0" smtClean="0"/>
          </a:p>
          <a:p>
            <a:pPr>
              <a:buFont typeface="Wingdings" pitchFamily="2" charset="2"/>
              <a:buChar char="Ø"/>
              <a:defRPr/>
            </a:pPr>
            <a:r>
              <a:rPr lang="es-AR" sz="3800" dirty="0" smtClean="0"/>
              <a:t>No solo hay que falsar, también hay que verificar.</a:t>
            </a:r>
          </a:p>
          <a:p>
            <a:pPr>
              <a:buFont typeface="Arial" panose="020B0604020202020204" pitchFamily="34" charset="0"/>
              <a:buNone/>
              <a:defRPr/>
            </a:pPr>
            <a:endParaRPr lang="es-AR" sz="2100" dirty="0" smtClean="0"/>
          </a:p>
          <a:p>
            <a:pPr>
              <a:buFont typeface="Wingdings" pitchFamily="2" charset="2"/>
              <a:buChar char="Ø"/>
              <a:defRPr/>
            </a:pPr>
            <a:r>
              <a:rPr lang="es-AR" sz="3800" dirty="0" smtClean="0"/>
              <a:t>Ante una falsación no hay que desterrar  una teoría tengo que cambiar de hipótesis del cinturón protector.</a:t>
            </a:r>
          </a:p>
          <a:p>
            <a:pPr>
              <a:buFont typeface="Arial" panose="020B0604020202020204" pitchFamily="34" charset="0"/>
              <a:buNone/>
              <a:defRPr/>
            </a:pPr>
            <a:endParaRPr lang="es-AR" sz="2100" dirty="0" smtClean="0"/>
          </a:p>
          <a:p>
            <a:pPr>
              <a:buFont typeface="Wingdings" pitchFamily="2" charset="2"/>
              <a:buChar char="Ø"/>
              <a:defRPr/>
            </a:pPr>
            <a:r>
              <a:rPr lang="es-AR" sz="3800" dirty="0" smtClean="0"/>
              <a:t>Las teorías son abandonadas cuando demuestran falta de fertilidad.</a:t>
            </a:r>
            <a:endParaRPr lang="es-AR" sz="3800" dirty="0"/>
          </a:p>
        </p:txBody>
      </p:sp>
      <p:sp>
        <p:nvSpPr>
          <p:cNvPr id="80899" name="4 Rectángulo"/>
          <p:cNvSpPr>
            <a:spLocks noChangeArrowheads="1"/>
          </p:cNvSpPr>
          <p:nvPr/>
        </p:nvSpPr>
        <p:spPr bwMode="auto">
          <a:xfrm>
            <a:off x="1000125" y="6488113"/>
            <a:ext cx="67151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–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>
                <a:solidFill>
                  <a:srgbClr val="000000"/>
                </a:solidFill>
                <a:latin typeface="Brush Script MT" panose="03060802040406070304" pitchFamily="66" charset="0"/>
              </a:rPr>
              <a:t>Esp./ Prof. Norma R. García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AR" altLang="es-AR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1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26450" y="611097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45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0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15888"/>
            <a:ext cx="9036050" cy="61214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  <a:defRPr/>
            </a:pPr>
            <a:endParaRPr lang="es-AR" dirty="0" smtClean="0"/>
          </a:p>
          <a:p>
            <a:pPr>
              <a:buFont typeface="Wingdings" pitchFamily="2" charset="2"/>
              <a:buChar char="Ø"/>
              <a:defRPr/>
            </a:pPr>
            <a:r>
              <a:rPr lang="es-AR" sz="3800" dirty="0" smtClean="0"/>
              <a:t>El cambio de un programa de investigación por otro es una decisión de la comunidad científica.</a:t>
            </a:r>
          </a:p>
          <a:p>
            <a:pPr>
              <a:buFont typeface="Arial" panose="020B0604020202020204" pitchFamily="34" charset="0"/>
              <a:buNone/>
              <a:defRPr/>
            </a:pPr>
            <a:endParaRPr lang="es-AR" sz="2100" dirty="0" smtClean="0"/>
          </a:p>
          <a:p>
            <a:pPr>
              <a:buFont typeface="Wingdings" pitchFamily="2" charset="2"/>
              <a:buChar char="Ø"/>
              <a:defRPr/>
            </a:pPr>
            <a:r>
              <a:rPr lang="es-AR" sz="3800" dirty="0" smtClean="0"/>
              <a:t>Se abandona un programa degenerativo por uno progresivo.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es-AR" sz="3800" dirty="0" smtClean="0"/>
              <a:t>Concibe el progreso como acercamientos sucesivos a la verdad.</a:t>
            </a:r>
            <a:endParaRPr lang="es-AR" sz="3800" dirty="0"/>
          </a:p>
        </p:txBody>
      </p:sp>
      <p:sp>
        <p:nvSpPr>
          <p:cNvPr id="80899" name="4 Rectángulo"/>
          <p:cNvSpPr>
            <a:spLocks noChangeArrowheads="1"/>
          </p:cNvSpPr>
          <p:nvPr/>
        </p:nvSpPr>
        <p:spPr bwMode="auto">
          <a:xfrm>
            <a:off x="1000125" y="6488113"/>
            <a:ext cx="67151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>
                <a:solidFill>
                  <a:srgbClr val="000000"/>
                </a:solidFill>
                <a:latin typeface="Brush Script MT" panose="03060802040406070304" pitchFamily="66" charset="0"/>
              </a:rPr>
              <a:t>Metodología de las Ciencias Sociales – Facultad de Ciencias Económicas- UNNE –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_tradnl" altLang="es-AR" sz="900">
                <a:solidFill>
                  <a:srgbClr val="000000"/>
                </a:solidFill>
                <a:latin typeface="Brush Script MT" panose="03060802040406070304" pitchFamily="66" charset="0"/>
              </a:rPr>
              <a:t>Esp./ Prof. Norma R. García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s-AR" altLang="es-AR" sz="900">
              <a:solidFill>
                <a:srgbClr val="00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4" name="1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09033" y="60579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765907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9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2350" cy="640873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8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9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0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Fluj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tiqueta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2399</TotalTime>
  <Words>1020</Words>
  <Application>Microsoft Office PowerPoint</Application>
  <PresentationFormat>Presentación en pantalla (4:3)</PresentationFormat>
  <Paragraphs>159</Paragraphs>
  <Slides>15</Slides>
  <Notes>3</Notes>
  <HiddenSlides>0</HiddenSlides>
  <MMClips>13</MMClips>
  <ScaleCrop>false</ScaleCrop>
  <HeadingPairs>
    <vt:vector size="6" baseType="variant">
      <vt:variant>
        <vt:lpstr>Fuentes usadas</vt:lpstr>
      </vt:variant>
      <vt:variant>
        <vt:i4>14</vt:i4>
      </vt:variant>
      <vt:variant>
        <vt:lpstr>Tema</vt:lpstr>
      </vt:variant>
      <vt:variant>
        <vt:i4>13</vt:i4>
      </vt:variant>
      <vt:variant>
        <vt:lpstr>Títulos de diapositiva</vt:lpstr>
      </vt:variant>
      <vt:variant>
        <vt:i4>15</vt:i4>
      </vt:variant>
    </vt:vector>
  </HeadingPairs>
  <TitlesOfParts>
    <vt:vector size="42" baseType="lpstr">
      <vt:lpstr>Algerian</vt:lpstr>
      <vt:lpstr>Arial</vt:lpstr>
      <vt:lpstr>Baskerville Old Face</vt:lpstr>
      <vt:lpstr>Batang</vt:lpstr>
      <vt:lpstr>Bodoni MT Condensed</vt:lpstr>
      <vt:lpstr>Bookman Old Style</vt:lpstr>
      <vt:lpstr>Brush Script MT</vt:lpstr>
      <vt:lpstr>Calibri</vt:lpstr>
      <vt:lpstr>Calibri Light</vt:lpstr>
      <vt:lpstr>Garamond</vt:lpstr>
      <vt:lpstr>Tahoma</vt:lpstr>
      <vt:lpstr>Times New Roman</vt:lpstr>
      <vt:lpstr>Wingdings</vt:lpstr>
      <vt:lpstr>Wingdings 2</vt:lpstr>
      <vt:lpstr>Tema de Office</vt:lpstr>
      <vt:lpstr>1_Tema de Office</vt:lpstr>
      <vt:lpstr>2_Tema de Office</vt:lpstr>
      <vt:lpstr>3_Tema de Office</vt:lpstr>
      <vt:lpstr>4_Tema de Office</vt:lpstr>
      <vt:lpstr>5_Tema de Office</vt:lpstr>
      <vt:lpstr>6_Tema de Office</vt:lpstr>
      <vt:lpstr>7_Tema de Office</vt:lpstr>
      <vt:lpstr>8_Tema de Office</vt:lpstr>
      <vt:lpstr>9_Tema de Office</vt:lpstr>
      <vt:lpstr>10_Tema de Office</vt:lpstr>
      <vt:lpstr>11_Tema de Office</vt:lpstr>
      <vt:lpstr>Flujo</vt:lpstr>
      <vt:lpstr> CÁTEDRA  METODOLOGÍA DE  LAS CIENCIAS   SOCIALES </vt:lpstr>
      <vt:lpstr>Presentación de PowerPoint</vt:lpstr>
      <vt:lpstr>Presentación de PowerPoint</vt:lpstr>
      <vt:lpstr>Presentación de PowerPoint</vt:lpstr>
      <vt:lpstr>Presentación de PowerPoint</vt:lpstr>
      <vt:lpstr>       LOS  PROGRAMAS DE INVESTIGACIÓN SON ESTRUCTURAS COMPLEJAS                                                                                                                                                            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Conclusión: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NORMA GARCIA</dc:creator>
  <cp:lastModifiedBy>Norma</cp:lastModifiedBy>
  <cp:revision>244</cp:revision>
  <dcterms:created xsi:type="dcterms:W3CDTF">2009-10-26T19:07:07Z</dcterms:created>
  <dcterms:modified xsi:type="dcterms:W3CDTF">2020-06-18T15:34:24Z</dcterms:modified>
</cp:coreProperties>
</file>