
<file path=[Content_Types].xml><?xml version="1.0" encoding="utf-8"?>
<Types xmlns="http://schemas.openxmlformats.org/package/2006/content-types">
  <Default Extension="png" ContentType="image/png"/>
  <Default Extension="m4a" ContentType="audio/mp4"/>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tags/tag2.xml" ContentType="application/vnd.openxmlformats-officedocument.presentationml.tags+xml"/>
  <Override PartName="/ppt/ink/inkAction1.xml" ContentType="application/vnd.ms-office.inkAction+xml"/>
  <Override PartName="/ppt/ink/inkAction2.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256" r:id="rId2"/>
    <p:sldId id="258" r:id="rId3"/>
    <p:sldId id="259" r:id="rId4"/>
    <p:sldId id="262" r:id="rId5"/>
    <p:sldId id="284" r:id="rId6"/>
    <p:sldId id="285" r:id="rId7"/>
    <p:sldId id="260" r:id="rId8"/>
    <p:sldId id="261" r:id="rId9"/>
    <p:sldId id="263" r:id="rId10"/>
    <p:sldId id="264" r:id="rId11"/>
    <p:sldId id="265" r:id="rId12"/>
    <p:sldId id="266" r:id="rId13"/>
    <p:sldId id="274" r:id="rId14"/>
    <p:sldId id="278" r:id="rId15"/>
    <p:sldId id="291" r:id="rId16"/>
    <p:sldId id="279" r:id="rId17"/>
    <p:sldId id="273" r:id="rId18"/>
    <p:sldId id="276" r:id="rId19"/>
    <p:sldId id="275" r:id="rId20"/>
    <p:sldId id="286" r:id="rId21"/>
    <p:sldId id="288" r:id="rId22"/>
    <p:sldId id="283" r:id="rId23"/>
    <p:sldId id="267" r:id="rId24"/>
    <p:sldId id="289" r:id="rId25"/>
    <p:sldId id="269" r:id="rId26"/>
    <p:sldId id="270" r:id="rId27"/>
    <p:sldId id="271" r:id="rId28"/>
    <p:sldId id="290" r:id="rId29"/>
    <p:sldId id="272" r:id="rId30"/>
    <p:sldId id="280" r:id="rId31"/>
    <p:sldId id="281"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a" initials="M" lastIdx="1" clrIdx="0">
    <p:extLst>
      <p:ext uri="{19B8F6BF-5375-455C-9EA6-DF929625EA0E}">
        <p15:presenceInfo xmlns:p15="http://schemas.microsoft.com/office/powerpoint/2012/main" userId="Marcel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4660"/>
  </p:normalViewPr>
  <p:slideViewPr>
    <p:cSldViewPr snapToGrid="0">
      <p:cViewPr>
        <p:scale>
          <a:sx n="70" d="100"/>
          <a:sy n="70" d="100"/>
        </p:scale>
        <p:origin x="480"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22T21:02:08.450" idx="1">
    <p:pos x="10" y="10"/>
    <p:text>Los glomérulos excluyen casi completamente del filtrado a proteínas plasmáticas con un PM ≥ al de la albúmina (PM 67 kDa, radio molecular 3.6 nm aproximadamente), y poseen una permeabilidad extraordinaria al agua y a los pequeños solutos. Además, la BFG también presenta una selectividad determinada por la carga de las moléculas. La permeabilidad es más efectiva para moléculas neutras y catiónicas que para las aniónicas del mismo tamaño. En la figura 1 se observa la disposición espacial</p:text>
    <p:extLst>
      <p:ext uri="{C676402C-5697-4E1C-873F-D02D1690AC5C}">
        <p15:threadingInfo xmlns:p15="http://schemas.microsoft.com/office/powerpoint/2012/main" timeZoneBias="180"/>
      </p:ext>
    </p:extLst>
  </p:cm>
</p:cmLst>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280" units="cm"/>
          <inkml:channel name="Y" type="integer" max="800" units="cm"/>
          <inkml:channel name="T" type="integer" max="2.14748E9" units="dev"/>
        </inkml:traceFormat>
        <inkml:channelProperties>
          <inkml:channelProperty channel="X" name="resolution" value="28.31858" units="1/cm"/>
          <inkml:channelProperty channel="Y" name="resolution" value="28.36879" units="1/cm"/>
          <inkml:channelProperty channel="T" name="resolution" value="1" units="1/dev"/>
        </inkml:channelProperties>
      </inkml:inkSource>
      <inkml:timestamp xml:id="ts0" timeString="2020-04-23T22:49:24.045"/>
    </inkml:context>
    <inkml:brush xml:id="br0">
      <inkml:brushProperty name="width" value="0.05292" units="cm"/>
      <inkml:brushProperty name="height" value="0.05292" units="cm"/>
      <inkml:brushProperty name="color" value="#FF0000"/>
    </inkml:brush>
  </inkml:definitions>
  <iact:action type="add" startTime="194429">
    <iact:property name="dataType"/>
    <iact:actionData xml:id="d0">
      <inkml:trace xmlns:inkml="http://www.w3.org/2003/InkML" xml:id="stk0" contextRef="#ctx0" brushRef="#br0">17833 15002 0,'0'0'80,"0"0"-79,0 0 0,-27 0 0,27-26 0,-26 26 0,26-53 0,0 26 0,-26 1 2,-1-1 87,27 1-89,0 0 0,-26-1 0,-1 1 0,27-54 0,0 80 0,0-26 3,0 26 16,0-27 0,0 1-10,-26-1 0,26 1 0,0-27 10,0 27-10,0-1 0,0 1 0,0 26 20,0-53 0,0-27-10,0 1-10,0 0 0,0 26 0,0 26 0,0 1 10,0 26-10,0-27 10,0 1 10,0-1-20,0 27 0,26 0 20,-26-53 240,0 27-260,0 0 0,0-1 0,0 27 20,0-26-20,27-1 10,-1-26-10,-26 53 0,27-26 0,-1-27 10,0 26-19,1 1 18,-27 0-9,26 26 0,-26-27 0,27 27 10,26-53 40,-27 0-50,27 0 0,0 0 0,-26 27 10,25-27-10,-25 27 5,-1 26 6,-26 0-11,27 0 0,-1 0 10,54-27-10,-54 1 0,27 26 10,26-27-10,-26 27 0,27 0 0,-27 0 0,0 0 0,-27 0 10,27 0-10,-27 0 0,1 0 0,-1 0 10,27 0-10,-26 0 0,26 0 0,-1 0 10,1 0-10,0 27 0,0-1 0,-26 1 0,26-27 0,0 26 10,-27 0-10,27-26 0,-27 27 10,1-27-10,-1 26 0,1-26 0,-1 27 0,1-1 10,-1-26-10,-26 0 0,27 0 0,-27 0 10,52 27 330,-52-27-340,53 53 10,-53-27-10,53 27 0,-53-53 0,53 27 10,-53 25-10,27-52 0,-1 53 0,-26-53 0,27 53 10,-27-26-10,26-1 4,27 1-1,-53 26 0,53-27-3,-53 0 0,26 27 0,1-53 0,-27 27 10,0-1-10,0 1 0,26-27 0,-26 26 0,0 1 10,27-1-10,-27 1 0,26-1 10,-26-26-10,27 53 0,-27-53 0,26 26 0,-26-26 10,0 27-10,0-1 0,0-26 20,0 27-20,0-27 0,0 26 0,0 1 10,0 26-10,0 0 0,0-27 0,0 0 10,0 27-10,0-53 0,0 27 0,0-27 0,0 53 10,0 0-10,0 0 0,0 0 0,0-1 8,-26 1-6,26-53-2,0 53 332,-27 0-332,1-26 0,-1 52 10,1-53-10,26 1 0,-53-1 0,26 27 10,27-53-10,-26 27 0,0-27 0,-1 0 9,1 26-10,-1 1 1,1-27 10,-1 0-10,1 26 0,-1-26 0,1 0 10,-27 0-19,26 0 18,-25 0-9,-1 0 0,0 0 0,0 0 10,26 0-10,1 0 0,-27 0 0,27 0 10,-1 0-10,1 0 0,26 0 0,-53 0 0,0 0 10,26 0-10,1 0 0,-1 0 0,27 0 20,-53 0 307,1 0-336,25 0 18,1 0-9,-54 0 0,54 0 0,-27 0 10,26 0-10,-52 0 0,26 0 10,27 0-10,-27-26 0,26 26 0,1 0 0,-1 0 0,1 0 10,-1 0-10,27 0 0,-26 0 0,26 0 30,0-27 0,-26 27-30,-1 0 0,1 0 210,-27 0-210,0 0 10,0 0-10,-26-26 0,26-1 0,26 1 10,-26 26-10,53-27 0,-26 1 0,26 26 30,0 0-20,-27 0 0,27-27 140,0 27-150,-26-26 0,26 26 0,0-26 0,0-1 30,0 1 30,-27-1-50,27 1-10,0 26 10,0-27 50,0 1-60,0 26 0,0 0 250,0 26-180</inkml:trace>
    </iact:actionData>
  </iact:action>
  <iact:action type="add" startTime="201146">
    <iact:property name="dataType"/>
    <iact:actionData xml:id="d1">
      <inkml:trace xmlns:inkml="http://www.w3.org/2003/InkML" xml:id="stk1" contextRef="#ctx0" brushRef="#br0">20505 18018 0</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280" units="cm"/>
          <inkml:channel name="Y" type="integer" max="800" units="cm"/>
          <inkml:channel name="T" type="integer" max="2.14748E9" units="dev"/>
        </inkml:traceFormat>
        <inkml:channelProperties>
          <inkml:channelProperty channel="X" name="resolution" value="28.31858" units="1/cm"/>
          <inkml:channelProperty channel="Y" name="resolution" value="28.36879" units="1/cm"/>
          <inkml:channelProperty channel="T" name="resolution" value="1" units="1/dev"/>
        </inkml:channelProperties>
      </inkml:inkSource>
      <inkml:timestamp xml:id="ts0" timeString="2020-04-23T22:56:30.532"/>
    </inkml:context>
    <inkml:brush xml:id="br0">
      <inkml:brushProperty name="width" value="0.05292" units="cm"/>
      <inkml:brushProperty name="height" value="0.05292" units="cm"/>
      <inkml:brushProperty name="color" value="#FF0000"/>
    </inkml:brush>
  </inkml:definitions>
  <iact:action type="add" startTime="136844">
    <iact:property name="dataType"/>
    <iact:actionData xml:id="d0">
      <inkml:trace xmlns:inkml="http://www.w3.org/2003/InkML" xml:id="stk0" contextRef="#ctx0" brushRef="#br0">21008 13812 0,'-27'0'50,"-25"-27"220,-54 1-269,26-1 0,1 1 0,0-1 0,52 27 0,-52 0 0,79 0 0,-27 0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8200D-8906-404C-BAFF-0AD4958C98C6}" type="datetimeFigureOut">
              <a:rPr lang="es-AR" smtClean="0"/>
              <a:t>23/04/2020</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0E8A35-E687-449F-9AB6-3565359C7345}" type="slidenum">
              <a:rPr lang="es-AR" smtClean="0"/>
              <a:t>‹Nº›</a:t>
            </a:fld>
            <a:endParaRPr lang="es-AR"/>
          </a:p>
        </p:txBody>
      </p:sp>
    </p:spTree>
    <p:extLst>
      <p:ext uri="{BB962C8B-B14F-4D97-AF65-F5344CB8AC3E}">
        <p14:creationId xmlns:p14="http://schemas.microsoft.com/office/powerpoint/2010/main" val="16007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sz="1200" b="0" i="0" u="none" strike="noStrike" kern="1200" baseline="0" dirty="0" smtClean="0">
                <a:solidFill>
                  <a:schemeClr val="tx1"/>
                </a:solidFill>
                <a:latin typeface="+mn-lt"/>
                <a:ea typeface="+mn-ea"/>
                <a:cs typeface="+mn-cs"/>
              </a:rPr>
              <a:t>Los glomérulos excluyen casi completamente del filtrado a proteínas plasmáticas con un PM ≥ al de la albúmina (PM 67 </a:t>
            </a:r>
            <a:r>
              <a:rPr lang="es-AR" sz="1200" b="0" i="0" u="none" strike="noStrike" kern="1200" baseline="0" dirty="0" err="1" smtClean="0">
                <a:solidFill>
                  <a:schemeClr val="tx1"/>
                </a:solidFill>
                <a:latin typeface="+mn-lt"/>
                <a:ea typeface="+mn-ea"/>
                <a:cs typeface="+mn-cs"/>
              </a:rPr>
              <a:t>kDa</a:t>
            </a:r>
            <a:r>
              <a:rPr lang="es-AR" sz="1200" b="0" i="0" u="none" strike="noStrike" kern="1200" baseline="0" dirty="0" smtClean="0">
                <a:solidFill>
                  <a:schemeClr val="tx1"/>
                </a:solidFill>
                <a:latin typeface="+mn-lt"/>
                <a:ea typeface="+mn-ea"/>
                <a:cs typeface="+mn-cs"/>
              </a:rPr>
              <a:t>, radio molecular 3.6 </a:t>
            </a:r>
            <a:r>
              <a:rPr lang="es-AR" sz="1200" b="0" i="0" u="none" strike="noStrike" kern="1200" baseline="0" dirty="0" err="1" smtClean="0">
                <a:solidFill>
                  <a:schemeClr val="tx1"/>
                </a:solidFill>
                <a:latin typeface="+mn-lt"/>
                <a:ea typeface="+mn-ea"/>
                <a:cs typeface="+mn-cs"/>
              </a:rPr>
              <a:t>nm</a:t>
            </a:r>
            <a:r>
              <a:rPr lang="es-AR" sz="1200" b="0" i="0" u="none" strike="noStrike" kern="1200" baseline="0" dirty="0" smtClean="0">
                <a:solidFill>
                  <a:schemeClr val="tx1"/>
                </a:solidFill>
                <a:latin typeface="+mn-lt"/>
                <a:ea typeface="+mn-ea"/>
                <a:cs typeface="+mn-cs"/>
              </a:rPr>
              <a:t> aproximadamente), y poseen una permeabilidad extraordinaria al agua y a los pequeños solutos. Además, la BFG también presenta una selectividad determinada por la carga de las moléculas. La permeabilidad es más efectiva para moléculas neutras y catiónicas que para las </a:t>
            </a:r>
            <a:r>
              <a:rPr lang="es-AR" sz="1200" b="0" i="0" u="none" strike="noStrike" kern="1200" baseline="0" dirty="0" err="1" smtClean="0">
                <a:solidFill>
                  <a:schemeClr val="tx1"/>
                </a:solidFill>
                <a:latin typeface="+mn-lt"/>
                <a:ea typeface="+mn-ea"/>
                <a:cs typeface="+mn-cs"/>
              </a:rPr>
              <a:t>aniónicas</a:t>
            </a:r>
            <a:r>
              <a:rPr lang="es-AR" sz="1200" b="0" i="0" u="none" strike="noStrike" kern="1200" baseline="0" dirty="0" smtClean="0">
                <a:solidFill>
                  <a:schemeClr val="tx1"/>
                </a:solidFill>
                <a:latin typeface="+mn-lt"/>
                <a:ea typeface="+mn-ea"/>
                <a:cs typeface="+mn-cs"/>
              </a:rPr>
              <a:t> del mismo tamaño. En la figura 1 se observa la disposición espacial </a:t>
            </a:r>
            <a:endParaRPr lang="es-AR" dirty="0"/>
          </a:p>
        </p:txBody>
      </p:sp>
      <p:sp>
        <p:nvSpPr>
          <p:cNvPr id="4" name="Marcador de número de diapositiva 3"/>
          <p:cNvSpPr>
            <a:spLocks noGrp="1"/>
          </p:cNvSpPr>
          <p:nvPr>
            <p:ph type="sldNum" sz="quarter" idx="10"/>
          </p:nvPr>
        </p:nvSpPr>
        <p:spPr/>
        <p:txBody>
          <a:bodyPr/>
          <a:lstStyle/>
          <a:p>
            <a:fld id="{0A0E8A35-E687-449F-9AB6-3565359C7345}" type="slidenum">
              <a:rPr lang="es-AR" smtClean="0"/>
              <a:t>4</a:t>
            </a:fld>
            <a:endParaRPr lang="es-AR"/>
          </a:p>
        </p:txBody>
      </p:sp>
    </p:spTree>
    <p:extLst>
      <p:ext uri="{BB962C8B-B14F-4D97-AF65-F5344CB8AC3E}">
        <p14:creationId xmlns:p14="http://schemas.microsoft.com/office/powerpoint/2010/main" val="2678056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25518A9-B687-4302-9395-2322403C665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1A99A684-0CB7-41E9-A4DF-5D1C2CA5BF6F}"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EDD7C35-9E19-4518-A4B2-3B09CD8CC75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‹Nº›</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6196DA8-8897-4DDF-BFB6-5D83863C837A}"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DCBBA708-C5F0-412D-90E2-1919F0D196AE}"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A9C8F8FA-EF43-4642-9368-3F4E33039BD9}"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4/23/2020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EB9C5D3-0140-4E75-8D7F-C0623D06DFD7}"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4/23/2020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E0757-B101-4811-9189-10EB2F458E2D}"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EBDC078-589F-40E3-816C-EE21D62B5BBA}"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4/23/2020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4.png"/><Relationship Id="rId5" Type="http://schemas.microsoft.com/office/2011/relationships/inkAction" Target="../ink/inkAction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png"/><Relationship Id="rId5" Type="http://schemas.openxmlformats.org/officeDocument/2006/relationships/image" Target="../media/image16.png"/><Relationship Id="rId4" Type="http://schemas.microsoft.com/office/2011/relationships/inkAction" Target="../ink/inkAction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5.png"/><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5.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5.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5.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5.png"/><Relationship Id="rId5" Type="http://schemas.openxmlformats.org/officeDocument/2006/relationships/image" Target="../media/image22.emf"/><Relationship Id="rId4" Type="http://schemas.openxmlformats.org/officeDocument/2006/relationships/image" Target="../media/image21.e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5.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5.png"/><Relationship Id="rId5" Type="http://schemas.openxmlformats.org/officeDocument/2006/relationships/hyperlink" Target="http://www.siicsalud.com/des/expertos.php/153076-" TargetMode="External"/><Relationship Id="rId4" Type="http://schemas.openxmlformats.org/officeDocument/2006/relationships/hyperlink" Target="http://www.siicsalud.com/main/expinv.php"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omments" Target="../comments/commen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image" Target="../media/image6.emf"/><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3600" dirty="0" smtClean="0"/>
              <a:t>ESTUDIO DE LA PROTEINURIA </a:t>
            </a:r>
            <a:br>
              <a:rPr lang="es-ES" sz="3600" dirty="0" smtClean="0"/>
            </a:br>
            <a:r>
              <a:rPr lang="es-ES" sz="3600" dirty="0" smtClean="0"/>
              <a:t>2020</a:t>
            </a:r>
            <a:endParaRPr lang="es-AR" sz="3600" dirty="0"/>
          </a:p>
        </p:txBody>
      </p:sp>
      <p:sp>
        <p:nvSpPr>
          <p:cNvPr id="3" name="Subtítulo 2"/>
          <p:cNvSpPr>
            <a:spLocks noGrp="1"/>
          </p:cNvSpPr>
          <p:nvPr>
            <p:ph type="subTitle" idx="1"/>
          </p:nvPr>
        </p:nvSpPr>
        <p:spPr>
          <a:xfrm>
            <a:off x="680322" y="4394039"/>
            <a:ext cx="8144134" cy="1425993"/>
          </a:xfrm>
        </p:spPr>
        <p:txBody>
          <a:bodyPr>
            <a:normAutofit/>
          </a:bodyPr>
          <a:lstStyle/>
          <a:p>
            <a:r>
              <a:rPr lang="es-ES" smtClean="0"/>
              <a:t>QUIMICA CLINICA</a:t>
            </a:r>
          </a:p>
          <a:p>
            <a:r>
              <a:rPr lang="es-ES" smtClean="0"/>
              <a:t>BIOQUIMICA- FACENA</a:t>
            </a:r>
          </a:p>
          <a:p>
            <a:r>
              <a:rPr lang="es-ES" smtClean="0"/>
              <a:t>UNNE </a:t>
            </a:r>
            <a:endParaRPr lang="es-AR" dirty="0"/>
          </a:p>
        </p:txBody>
      </p:sp>
      <p:pic>
        <p:nvPicPr>
          <p:cNvPr id="1026" name="Picture 2" descr="Evolución de las glomerulopatias asociadas a la artritis reumato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1449" y="2610618"/>
            <a:ext cx="2819400" cy="1619251"/>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35529287"/>
      </p:ext>
    </p:extLst>
  </p:cSld>
  <p:clrMapOvr>
    <a:masterClrMapping/>
  </p:clrMapOvr>
  <mc:AlternateContent xmlns:mc="http://schemas.openxmlformats.org/markup-compatibility/2006" xmlns:p14="http://schemas.microsoft.com/office/powerpoint/2010/main">
    <mc:Choice Requires="p14">
      <p:transition spd="slow" p14:dur="2000" advTm="29177"/>
    </mc:Choice>
    <mc:Fallback xmlns="">
      <p:transition spd="slow" advTm="29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p:txBody>
          <a:bodyPr/>
          <a:lstStyle/>
          <a:p>
            <a:r>
              <a:rPr lang="es-ES" dirty="0" smtClean="0"/>
              <a:t>              ROL DEL LABORATORIO</a:t>
            </a:r>
            <a:endParaRPr lang="es-AR" dirty="0"/>
          </a:p>
        </p:txBody>
      </p:sp>
      <p:sp>
        <p:nvSpPr>
          <p:cNvPr id="9" name="Marcador de texto 8"/>
          <p:cNvSpPr>
            <a:spLocks noGrp="1"/>
          </p:cNvSpPr>
          <p:nvPr>
            <p:ph type="body" idx="1"/>
          </p:nvPr>
        </p:nvSpPr>
        <p:spPr>
          <a:xfrm>
            <a:off x="1981200" y="1925368"/>
            <a:ext cx="4040188" cy="639762"/>
          </a:xfrm>
        </p:spPr>
        <p:txBody>
          <a:bodyPr>
            <a:normAutofit fontScale="92500" lnSpcReduction="10000"/>
          </a:bodyPr>
          <a:lstStyle/>
          <a:p>
            <a:r>
              <a:rPr lang="es-ES" dirty="0" smtClean="0"/>
              <a:t>CUANTIFICACION EN ORINA DE 24 H.</a:t>
            </a:r>
            <a:endParaRPr lang="es-AR" dirty="0"/>
          </a:p>
        </p:txBody>
      </p:sp>
      <p:pic>
        <p:nvPicPr>
          <p:cNvPr id="3074" name="Picture 2" descr="http://1.bp.blogspot.com/-RksIx8wzVeQ/Ue2ZI96DxYI/AAAAAAAAAFI/d_2Df097ShA/s1600/pote_orina24h.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1689937" y="2488738"/>
            <a:ext cx="2438400" cy="2590800"/>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texto 9"/>
          <p:cNvSpPr>
            <a:spLocks noGrp="1"/>
          </p:cNvSpPr>
          <p:nvPr>
            <p:ph type="body" sz="quarter" idx="3"/>
          </p:nvPr>
        </p:nvSpPr>
        <p:spPr>
          <a:xfrm>
            <a:off x="6240017" y="2112655"/>
            <a:ext cx="4041775" cy="639762"/>
          </a:xfrm>
        </p:spPr>
        <p:txBody>
          <a:bodyPr>
            <a:normAutofit fontScale="92500" lnSpcReduction="10000"/>
          </a:bodyPr>
          <a:lstStyle/>
          <a:p>
            <a:r>
              <a:rPr lang="es-ES" dirty="0" smtClean="0"/>
              <a:t>DETECCIÓN EN ORINA COMPLETA</a:t>
            </a:r>
            <a:endParaRPr lang="es-AR" dirty="0"/>
          </a:p>
        </p:txBody>
      </p:sp>
      <p:pic>
        <p:nvPicPr>
          <p:cNvPr id="3076" name="Picture 4" descr="Proteinuria: evaluación del paciente adulto en Atención Primaria"/>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tretch>
            <a:fillRect/>
          </a:stretch>
        </p:blipFill>
        <p:spPr bwMode="auto">
          <a:xfrm>
            <a:off x="6310313" y="2752418"/>
            <a:ext cx="2466975" cy="3022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arcador de pie de página 3"/>
          <p:cNvSpPr>
            <a:spLocks noGrp="1"/>
          </p:cNvSpPr>
          <p:nvPr>
            <p:ph type="ftr" sz="quarter" idx="10"/>
          </p:nvPr>
        </p:nvSpPr>
        <p:spPr/>
        <p:txBody>
          <a:bodyPr/>
          <a:lstStyle/>
          <a:p>
            <a:pPr>
              <a:defRPr/>
            </a:pPr>
            <a:r>
              <a:rPr lang="es-ES" smtClean="0"/>
              <a:t>BIOQ. MARCELA VIVIANA TOURN</a:t>
            </a:r>
            <a:endParaRPr lang="es-ES"/>
          </a:p>
        </p:txBody>
      </p:sp>
      <p:sp>
        <p:nvSpPr>
          <p:cNvPr id="12" name="CuadroTexto 11"/>
          <p:cNvSpPr txBox="1"/>
          <p:nvPr/>
        </p:nvSpPr>
        <p:spPr>
          <a:xfrm>
            <a:off x="8688288" y="2752418"/>
            <a:ext cx="1728192" cy="2031325"/>
          </a:xfrm>
          <a:prstGeom prst="rect">
            <a:avLst/>
          </a:prstGeom>
          <a:noFill/>
        </p:spPr>
        <p:txBody>
          <a:bodyPr wrap="square" rtlCol="0">
            <a:spAutoFit/>
          </a:bodyPr>
          <a:lstStyle/>
          <a:p>
            <a:r>
              <a:rPr lang="es-AR" dirty="0"/>
              <a:t>TIRA REACTIVA</a:t>
            </a:r>
          </a:p>
          <a:p>
            <a:r>
              <a:rPr lang="es-AR" dirty="0"/>
              <a:t>Análisis completo de orina o como dato previo a realizar la cuantificación</a:t>
            </a:r>
          </a:p>
        </p:txBody>
      </p:sp>
      <p:sp>
        <p:nvSpPr>
          <p:cNvPr id="13" name="CuadroTexto 12"/>
          <p:cNvSpPr txBox="1"/>
          <p:nvPr/>
        </p:nvSpPr>
        <p:spPr>
          <a:xfrm>
            <a:off x="4167593" y="2488738"/>
            <a:ext cx="1887092" cy="2862322"/>
          </a:xfrm>
          <a:prstGeom prst="rect">
            <a:avLst/>
          </a:prstGeom>
          <a:noFill/>
        </p:spPr>
        <p:txBody>
          <a:bodyPr wrap="square" rtlCol="0">
            <a:spAutoFit/>
          </a:bodyPr>
          <a:lstStyle/>
          <a:p>
            <a:r>
              <a:rPr lang="es-ES" dirty="0"/>
              <a:t>REACCIÓN CUANTITATIVA por </a:t>
            </a:r>
            <a:r>
              <a:rPr lang="es-ES" dirty="0" err="1"/>
              <a:t>espectrofotome</a:t>
            </a:r>
            <a:r>
              <a:rPr lang="es-ES" dirty="0"/>
              <a:t>-tría</a:t>
            </a:r>
            <a:r>
              <a:rPr lang="es-ES" dirty="0" smtClean="0"/>
              <a:t>.</a:t>
            </a:r>
          </a:p>
          <a:p>
            <a:endParaRPr lang="es-ES" dirty="0"/>
          </a:p>
          <a:p>
            <a:endParaRPr lang="es-ES" dirty="0" smtClean="0"/>
          </a:p>
          <a:p>
            <a:endParaRPr lang="es-ES" dirty="0"/>
          </a:p>
          <a:p>
            <a:endParaRPr lang="es-ES" dirty="0" smtClean="0"/>
          </a:p>
          <a:p>
            <a:endParaRPr lang="es-ES" dirty="0"/>
          </a:p>
        </p:txBody>
      </p:sp>
      <p:sp>
        <p:nvSpPr>
          <p:cNvPr id="14" name="Elipse 13"/>
          <p:cNvSpPr/>
          <p:nvPr/>
        </p:nvSpPr>
        <p:spPr>
          <a:xfrm>
            <a:off x="43509" y="4324825"/>
            <a:ext cx="2736304" cy="1121434"/>
          </a:xfrm>
          <a:prstGeom prst="ellipse">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ES" dirty="0"/>
              <a:t>Es crucial el volumen de orina recolectado</a:t>
            </a:r>
            <a:endParaRPr lang="es-AR" dirty="0"/>
          </a:p>
        </p:txBody>
      </p:sp>
      <p:sp>
        <p:nvSpPr>
          <p:cNvPr id="15" name="Elipse 14"/>
          <p:cNvSpPr/>
          <p:nvPr/>
        </p:nvSpPr>
        <p:spPr>
          <a:xfrm>
            <a:off x="2118157" y="5627226"/>
            <a:ext cx="2992982" cy="810548"/>
          </a:xfrm>
          <a:prstGeom prst="ellipse">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ES" sz="1200" dirty="0" smtClean="0"/>
              <a:t>INDICE URINARIO PROTEINAS/CREATININA</a:t>
            </a:r>
          </a:p>
          <a:p>
            <a:pPr algn="ctr"/>
            <a:r>
              <a:rPr lang="es-ES" sz="1200" dirty="0" smtClean="0"/>
              <a:t>ALBÚMINA / CREATININA</a:t>
            </a:r>
            <a:endParaRPr lang="es-AR" sz="1200" dirty="0"/>
          </a:p>
        </p:txBody>
      </p:sp>
      <p:sp>
        <p:nvSpPr>
          <p:cNvPr id="3" name="CuadroTexto 2"/>
          <p:cNvSpPr txBox="1"/>
          <p:nvPr/>
        </p:nvSpPr>
        <p:spPr>
          <a:xfrm>
            <a:off x="3200400" y="5209953"/>
            <a:ext cx="1562986" cy="738664"/>
          </a:xfrm>
          <a:prstGeom prst="rect">
            <a:avLst/>
          </a:prstGeom>
          <a:noFill/>
        </p:spPr>
        <p:txBody>
          <a:bodyPr wrap="square" rtlCol="0">
            <a:spAutoFit/>
          </a:bodyPr>
          <a:lstStyle/>
          <a:p>
            <a:r>
              <a:rPr lang="es-ES" sz="1200" dirty="0"/>
              <a:t>Orina de una micción</a:t>
            </a:r>
            <a:endParaRPr lang="es-AR" sz="1200" dirty="0"/>
          </a:p>
          <a:p>
            <a:endParaRPr lang="es-AR"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92317045"/>
      </p:ext>
    </p:extLst>
  </p:cSld>
  <p:clrMapOvr>
    <a:masterClrMapping/>
  </p:clrMapOvr>
  <mc:AlternateContent xmlns:mc="http://schemas.openxmlformats.org/markup-compatibility/2006">
    <mc:Choice xmlns:p14="http://schemas.microsoft.com/office/powerpoint/2010/main" Requires="p14">
      <p:transition spd="slow" p14:dur="2000" advTm="122961"/>
    </mc:Choice>
    <mc:Fallback>
      <p:transition spd="slow" advTm="122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p:txBody>
          <a:bodyPr/>
          <a:lstStyle/>
          <a:p>
            <a:r>
              <a:rPr lang="es-AR" sz="3200"/>
              <a:t>ESTUDIO DE LA PROTEINURIA</a:t>
            </a:r>
            <a:endParaRPr lang="es-ES" sz="3200"/>
          </a:p>
        </p:txBody>
      </p:sp>
      <p:sp>
        <p:nvSpPr>
          <p:cNvPr id="14339" name="2 Marcador de contenido"/>
          <p:cNvSpPr>
            <a:spLocks noGrp="1"/>
          </p:cNvSpPr>
          <p:nvPr>
            <p:ph idx="1"/>
          </p:nvPr>
        </p:nvSpPr>
        <p:spPr>
          <a:xfrm>
            <a:off x="680321" y="2026508"/>
            <a:ext cx="9613861" cy="3909681"/>
          </a:xfrm>
        </p:spPr>
        <p:txBody>
          <a:bodyPr>
            <a:normAutofit fontScale="70000" lnSpcReduction="20000"/>
          </a:bodyPr>
          <a:lstStyle/>
          <a:p>
            <a:pPr marL="0" indent="0" eaLnBrk="1" hangingPunct="1">
              <a:lnSpc>
                <a:spcPct val="90000"/>
              </a:lnSpc>
              <a:buNone/>
            </a:pPr>
            <a:r>
              <a:rPr lang="es-AR" dirty="0" smtClean="0"/>
              <a:t>El hallazgo de proteinuria puede ser por azar en un análisis de Orina de rutina. </a:t>
            </a:r>
          </a:p>
          <a:p>
            <a:pPr marL="0" indent="0" eaLnBrk="1" hangingPunct="1">
              <a:lnSpc>
                <a:spcPct val="90000"/>
              </a:lnSpc>
              <a:buNone/>
            </a:pPr>
            <a:r>
              <a:rPr lang="es-AR" dirty="0" smtClean="0"/>
              <a:t>También</a:t>
            </a:r>
            <a:r>
              <a:rPr lang="es-AR" dirty="0" smtClean="0">
                <a:effectLst/>
              </a:rPr>
              <a:t> el paciente puede referirse al médico ya que observa que orina con mucha espuma, o que se suman otros signos clínicos como la presencia de edemas y aparición repentina de hipertensión. </a:t>
            </a:r>
          </a:p>
          <a:p>
            <a:pPr marL="0" indent="0" eaLnBrk="1" hangingPunct="1">
              <a:lnSpc>
                <a:spcPct val="90000"/>
              </a:lnSpc>
              <a:buNone/>
            </a:pPr>
            <a:r>
              <a:rPr lang="es-AR" u="sng" dirty="0" smtClean="0"/>
              <a:t> </a:t>
            </a:r>
            <a:r>
              <a:rPr lang="es-AR" u="sng" dirty="0" smtClean="0">
                <a:solidFill>
                  <a:srgbClr val="FF0000"/>
                </a:solidFill>
              </a:rPr>
              <a:t>Lo que primero se evalúa es la orina completa</a:t>
            </a:r>
            <a:r>
              <a:rPr lang="es-AR" u="sng" dirty="0" smtClean="0"/>
              <a:t>:</a:t>
            </a:r>
            <a:r>
              <a:rPr lang="es-AR" dirty="0" smtClean="0">
                <a:effectLst/>
              </a:rPr>
              <a:t> ya que aporta datos en el ex. </a:t>
            </a:r>
            <a:r>
              <a:rPr lang="es-AR" dirty="0" err="1" smtClean="0">
                <a:effectLst/>
              </a:rPr>
              <a:t>Qco</a:t>
            </a:r>
            <a:r>
              <a:rPr lang="es-AR" dirty="0" smtClean="0">
                <a:effectLst/>
              </a:rPr>
              <a:t> y el sedimento urinario.</a:t>
            </a:r>
            <a:endParaRPr lang="es-AR" u="sng" dirty="0" smtClean="0"/>
          </a:p>
          <a:p>
            <a:pPr marL="0" indent="0" eaLnBrk="1" hangingPunct="1">
              <a:lnSpc>
                <a:spcPct val="90000"/>
              </a:lnSpc>
              <a:buNone/>
            </a:pPr>
            <a:r>
              <a:rPr lang="es-AR" dirty="0" smtClean="0">
                <a:solidFill>
                  <a:srgbClr val="FF0000"/>
                </a:solidFill>
              </a:rPr>
              <a:t>1-TIRAS REACTIVAS</a:t>
            </a:r>
            <a:r>
              <a:rPr lang="es-AR" dirty="0" smtClean="0"/>
              <a:t>: Utilizadas en Análisis </a:t>
            </a:r>
            <a:r>
              <a:rPr lang="es-AR" dirty="0"/>
              <a:t>completo de </a:t>
            </a:r>
            <a:r>
              <a:rPr lang="es-AR" dirty="0" smtClean="0"/>
              <a:t>orina, también se puede observar una tirita reactiva sumergida en la orina de 24 h. previo a la cuantificación de proteínas en dicha orina, sólo como orientación. Sensibilidad 200 – 300 mg/l corresponde a una cruz.</a:t>
            </a:r>
          </a:p>
          <a:p>
            <a:pPr marL="0" indent="0">
              <a:buNone/>
            </a:pPr>
            <a:r>
              <a:rPr lang="es-AR" dirty="0"/>
              <a:t>Para detección de </a:t>
            </a:r>
            <a:r>
              <a:rPr lang="es-AR" u="sng" dirty="0"/>
              <a:t>enfermedad Renal crónica en población de riesgo </a:t>
            </a:r>
            <a:r>
              <a:rPr lang="es-AR" dirty="0"/>
              <a:t>como diabéticos, Hipertensos, familiares de primer grado de enfermos renales, obesos, se la suele emplear como </a:t>
            </a:r>
            <a:r>
              <a:rPr lang="es-AR" dirty="0" err="1" smtClean="0"/>
              <a:t>screening</a:t>
            </a:r>
            <a:r>
              <a:rPr lang="es-AR" dirty="0" smtClean="0"/>
              <a:t>, ya que se comprobó que tiene un alto VPN. (2)</a:t>
            </a:r>
          </a:p>
          <a:p>
            <a:pPr marL="0" indent="0">
              <a:buNone/>
            </a:pPr>
            <a:r>
              <a:rPr lang="es-ES" dirty="0" smtClean="0">
                <a:solidFill>
                  <a:srgbClr val="FF0000"/>
                </a:solidFill>
              </a:rPr>
              <a:t>2-SEDIMENTO URINARIO</a:t>
            </a:r>
            <a:r>
              <a:rPr lang="es-ES" dirty="0" smtClean="0"/>
              <a:t>: la existencia de cilindros, células del epitelio tubular renal, leucocitos y hematíes, aporta datos que ayudan a completar el cuadro que presente el paciente.</a:t>
            </a:r>
            <a:endParaRPr lang="es-AR" dirty="0"/>
          </a:p>
          <a:p>
            <a:pPr marL="0" indent="0" eaLnBrk="1" hangingPunct="1">
              <a:lnSpc>
                <a:spcPct val="90000"/>
              </a:lnSpc>
              <a:buNone/>
            </a:pPr>
            <a:endParaRPr lang="es-AR" dirty="0"/>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885152"/>
      </p:ext>
    </p:extLst>
  </p:cSld>
  <p:clrMapOvr>
    <a:masterClrMapping/>
  </p:clrMapOvr>
  <mc:AlternateContent xmlns:mc="http://schemas.openxmlformats.org/markup-compatibility/2006">
    <mc:Choice xmlns:p14="http://schemas.microsoft.com/office/powerpoint/2010/main" Requires="p14">
      <p:transition spd="slow" p14:dur="2000" advTm="178840"/>
    </mc:Choice>
    <mc:Fallback>
      <p:transition spd="slow" advTm="178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079005"/>
            <a:ext cx="9551471" cy="667544"/>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nSpc>
                <a:spcPct val="80000"/>
              </a:lnSpc>
            </a:pPr>
            <a:r>
              <a:rPr lang="es-AR" sz="1800" dirty="0" smtClean="0">
                <a:solidFill>
                  <a:schemeClr val="bg1"/>
                </a:solidFill>
              </a:rPr>
              <a:t>METODOLOGIA: todos los consensos recomiendan que todo resultado </a:t>
            </a:r>
            <a:r>
              <a:rPr lang="es-AR" sz="1800" dirty="0" err="1" smtClean="0">
                <a:solidFill>
                  <a:schemeClr val="bg1"/>
                </a:solidFill>
              </a:rPr>
              <a:t>posit</a:t>
            </a:r>
            <a:r>
              <a:rPr lang="es-ES" sz="1800" dirty="0" err="1" smtClean="0">
                <a:solidFill>
                  <a:schemeClr val="bg1"/>
                </a:solidFill>
              </a:rPr>
              <a:t>ivo</a:t>
            </a:r>
            <a:r>
              <a:rPr lang="es-ES" sz="1800" dirty="0" smtClean="0">
                <a:solidFill>
                  <a:schemeClr val="bg1"/>
                </a:solidFill>
              </a:rPr>
              <a:t> </a:t>
            </a:r>
            <a:r>
              <a:rPr lang="es-ES" sz="1800" dirty="0">
                <a:solidFill>
                  <a:schemeClr val="bg1"/>
                </a:solidFill>
              </a:rPr>
              <a:t>con la tira reactiva debe corroborarse </a:t>
            </a:r>
            <a:r>
              <a:rPr lang="es-ES" sz="1800" dirty="0" smtClean="0">
                <a:solidFill>
                  <a:schemeClr val="bg1"/>
                </a:solidFill>
              </a:rPr>
              <a:t>y cuantificarse con un método cuantitativo</a:t>
            </a:r>
            <a:endParaRPr lang="es-AR" sz="1800" dirty="0">
              <a:solidFill>
                <a:schemeClr val="bg1"/>
              </a:solidFill>
            </a:endParaRPr>
          </a:p>
        </p:txBody>
      </p:sp>
      <p:sp>
        <p:nvSpPr>
          <p:cNvPr id="15363" name="Rectangle 3"/>
          <p:cNvSpPr>
            <a:spLocks noGrp="1" noChangeArrowheads="1"/>
          </p:cNvSpPr>
          <p:nvPr>
            <p:ph type="body" idx="1"/>
          </p:nvPr>
        </p:nvSpPr>
        <p:spPr>
          <a:xfrm>
            <a:off x="345989" y="2051222"/>
            <a:ext cx="7895968" cy="4806778"/>
          </a:xfrm>
        </p:spPr>
        <p:txBody>
          <a:bodyPr>
            <a:normAutofit fontScale="70000" lnSpcReduction="20000"/>
          </a:bodyPr>
          <a:lstStyle/>
          <a:p>
            <a:pPr eaLnBrk="1" hangingPunct="1">
              <a:lnSpc>
                <a:spcPct val="80000"/>
              </a:lnSpc>
            </a:pPr>
            <a:endParaRPr lang="es-AR" sz="1400" u="sng" dirty="0" smtClean="0">
              <a:solidFill>
                <a:schemeClr val="tx2">
                  <a:lumMod val="75000"/>
                </a:schemeClr>
              </a:solidFill>
            </a:endParaRPr>
          </a:p>
          <a:p>
            <a:pPr eaLnBrk="1" hangingPunct="1">
              <a:lnSpc>
                <a:spcPct val="80000"/>
              </a:lnSpc>
            </a:pPr>
            <a:endParaRPr lang="es-AR" sz="1400" u="sng" dirty="0">
              <a:solidFill>
                <a:schemeClr val="tx2">
                  <a:lumMod val="75000"/>
                </a:schemeClr>
              </a:solidFill>
            </a:endParaRPr>
          </a:p>
          <a:p>
            <a:pPr eaLnBrk="1" hangingPunct="1">
              <a:lnSpc>
                <a:spcPct val="80000"/>
              </a:lnSpc>
            </a:pPr>
            <a:r>
              <a:rPr lang="es-AR" sz="2200" u="sng" dirty="0" smtClean="0">
                <a:solidFill>
                  <a:schemeClr val="bg1"/>
                </a:solidFill>
              </a:rPr>
              <a:t>CUANTIFICACION </a:t>
            </a:r>
            <a:r>
              <a:rPr lang="es-AR" sz="2200" u="sng" dirty="0">
                <a:solidFill>
                  <a:schemeClr val="bg1"/>
                </a:solidFill>
              </a:rPr>
              <a:t>DE PROTEINAS </a:t>
            </a:r>
            <a:r>
              <a:rPr lang="es-AR" sz="2200" u="sng" dirty="0" smtClean="0">
                <a:solidFill>
                  <a:schemeClr val="bg1"/>
                </a:solidFill>
              </a:rPr>
              <a:t>TOTALES: tipo de muestra</a:t>
            </a:r>
            <a:endParaRPr lang="es-AR" sz="2200" u="sng" dirty="0">
              <a:solidFill>
                <a:schemeClr val="tx2">
                  <a:lumMod val="75000"/>
                </a:schemeClr>
              </a:solidFill>
            </a:endParaRPr>
          </a:p>
          <a:p>
            <a:pPr marL="0" indent="0" eaLnBrk="1" hangingPunct="1">
              <a:lnSpc>
                <a:spcPct val="80000"/>
              </a:lnSpc>
              <a:buNone/>
            </a:pPr>
            <a:r>
              <a:rPr lang="es-AR" sz="2200" dirty="0" smtClean="0">
                <a:solidFill>
                  <a:schemeClr val="bg1"/>
                </a:solidFill>
              </a:rPr>
              <a:t>1- ORINA </a:t>
            </a:r>
            <a:r>
              <a:rPr lang="es-AR" sz="2200" dirty="0">
                <a:solidFill>
                  <a:schemeClr val="bg1"/>
                </a:solidFill>
              </a:rPr>
              <a:t>DE 24 HS</a:t>
            </a:r>
            <a:r>
              <a:rPr lang="es-AR" sz="2200" dirty="0" smtClean="0">
                <a:solidFill>
                  <a:schemeClr val="bg1"/>
                </a:solidFill>
              </a:rPr>
              <a:t>.</a:t>
            </a:r>
          </a:p>
          <a:p>
            <a:pPr marL="0" indent="0">
              <a:lnSpc>
                <a:spcPct val="80000"/>
              </a:lnSpc>
              <a:buNone/>
            </a:pPr>
            <a:r>
              <a:rPr lang="es-AR" dirty="0"/>
              <a:t>La eliminación proteica se va modificando a lo largo del día por tal motivo la orina de 24 horas es la que homogeniza las principales condiciones de variabilidad como la ingesta proteica, la actividad física o el grado de </a:t>
            </a:r>
            <a:r>
              <a:rPr lang="es-AR" dirty="0" smtClean="0"/>
              <a:t>hidratación.</a:t>
            </a:r>
          </a:p>
          <a:p>
            <a:pPr eaLnBrk="1" hangingPunct="1">
              <a:lnSpc>
                <a:spcPct val="80000"/>
              </a:lnSpc>
            </a:pPr>
            <a:r>
              <a:rPr lang="es-AR" sz="1900" dirty="0" smtClean="0">
                <a:solidFill>
                  <a:schemeClr val="bg1"/>
                </a:solidFill>
              </a:rPr>
              <a:t>REACCIONES QUIMICAS</a:t>
            </a:r>
          </a:p>
          <a:p>
            <a:pPr eaLnBrk="1" hangingPunct="1">
              <a:lnSpc>
                <a:spcPct val="80000"/>
              </a:lnSpc>
            </a:pPr>
            <a:r>
              <a:rPr lang="es-AR" sz="1900" dirty="0" err="1" smtClean="0">
                <a:solidFill>
                  <a:schemeClr val="bg1"/>
                </a:solidFill>
              </a:rPr>
              <a:t>Turbidimétricos</a:t>
            </a:r>
            <a:r>
              <a:rPr lang="es-AR" sz="1900" dirty="0">
                <a:solidFill>
                  <a:schemeClr val="bg1"/>
                </a:solidFill>
              </a:rPr>
              <a:t>: ASS 3% - </a:t>
            </a:r>
            <a:r>
              <a:rPr lang="es-AR" sz="1900" dirty="0" err="1">
                <a:solidFill>
                  <a:schemeClr val="bg1"/>
                </a:solidFill>
              </a:rPr>
              <a:t>Exton</a:t>
            </a:r>
            <a:r>
              <a:rPr lang="es-AR" sz="1900" dirty="0">
                <a:solidFill>
                  <a:schemeClr val="bg1"/>
                </a:solidFill>
              </a:rPr>
              <a:t> </a:t>
            </a:r>
            <a:r>
              <a:rPr lang="es-AR" sz="1900" dirty="0" smtClean="0">
                <a:solidFill>
                  <a:schemeClr val="bg1"/>
                </a:solidFill>
              </a:rPr>
              <a:t>–</a:t>
            </a:r>
          </a:p>
          <a:p>
            <a:pPr eaLnBrk="1" hangingPunct="1">
              <a:lnSpc>
                <a:spcPct val="80000"/>
              </a:lnSpc>
            </a:pPr>
            <a:r>
              <a:rPr lang="es-AR" sz="1900" dirty="0" smtClean="0">
                <a:solidFill>
                  <a:schemeClr val="bg1"/>
                </a:solidFill>
              </a:rPr>
              <a:t>Cloruro </a:t>
            </a:r>
            <a:r>
              <a:rPr lang="es-AR" sz="1900" dirty="0">
                <a:solidFill>
                  <a:schemeClr val="bg1"/>
                </a:solidFill>
              </a:rPr>
              <a:t>de </a:t>
            </a:r>
            <a:r>
              <a:rPr lang="es-AR" sz="1900" dirty="0" err="1" smtClean="0">
                <a:solidFill>
                  <a:schemeClr val="bg1"/>
                </a:solidFill>
              </a:rPr>
              <a:t>Bencetonio</a:t>
            </a:r>
            <a:r>
              <a:rPr lang="es-AR" sz="1900" dirty="0" smtClean="0">
                <a:solidFill>
                  <a:schemeClr val="bg1"/>
                </a:solidFill>
              </a:rPr>
              <a:t> (MAYOR SENSIBILIDAD) AUTOMATIZADO</a:t>
            </a:r>
            <a:endParaRPr lang="es-AR" sz="1900" dirty="0">
              <a:solidFill>
                <a:schemeClr val="bg1"/>
              </a:solidFill>
            </a:endParaRPr>
          </a:p>
          <a:p>
            <a:pPr eaLnBrk="1" hangingPunct="1">
              <a:lnSpc>
                <a:spcPct val="80000"/>
              </a:lnSpc>
            </a:pPr>
            <a:r>
              <a:rPr lang="es-AR" sz="1900" dirty="0">
                <a:solidFill>
                  <a:schemeClr val="bg1"/>
                </a:solidFill>
              </a:rPr>
              <a:t>Colorimétricos: Azul de </a:t>
            </a:r>
            <a:r>
              <a:rPr lang="es-AR" sz="1900" dirty="0" err="1">
                <a:solidFill>
                  <a:schemeClr val="bg1"/>
                </a:solidFill>
              </a:rPr>
              <a:t>Coomasie</a:t>
            </a:r>
            <a:r>
              <a:rPr lang="es-AR" sz="1900" dirty="0">
                <a:solidFill>
                  <a:schemeClr val="bg1"/>
                </a:solidFill>
              </a:rPr>
              <a:t> y Rojo de </a:t>
            </a:r>
            <a:r>
              <a:rPr lang="es-AR" sz="1900" dirty="0" smtClean="0">
                <a:solidFill>
                  <a:schemeClr val="bg1"/>
                </a:solidFill>
              </a:rPr>
              <a:t>pirogalol- Molibdato (ESPECTROFOTOMETRIA)</a:t>
            </a:r>
            <a:endParaRPr lang="es-AR" sz="1900" dirty="0">
              <a:solidFill>
                <a:schemeClr val="bg1"/>
              </a:solidFill>
            </a:endParaRPr>
          </a:p>
          <a:p>
            <a:pPr marL="0" indent="0">
              <a:lnSpc>
                <a:spcPct val="80000"/>
              </a:lnSpc>
              <a:buNone/>
            </a:pPr>
            <a:r>
              <a:rPr lang="es-ES" sz="1900" dirty="0">
                <a:solidFill>
                  <a:schemeClr val="bg1"/>
                </a:solidFill>
              </a:rPr>
              <a:t>2- ORINAS DE UNA SOLA </a:t>
            </a:r>
            <a:r>
              <a:rPr lang="es-ES" sz="1900" dirty="0" smtClean="0">
                <a:solidFill>
                  <a:schemeClr val="bg1"/>
                </a:solidFill>
              </a:rPr>
              <a:t>MICCIÓN</a:t>
            </a:r>
          </a:p>
          <a:p>
            <a:pPr marL="0" indent="0">
              <a:lnSpc>
                <a:spcPct val="80000"/>
              </a:lnSpc>
              <a:buNone/>
            </a:pPr>
            <a:r>
              <a:rPr lang="es-AR" dirty="0"/>
              <a:t>D</a:t>
            </a:r>
            <a:r>
              <a:rPr lang="es-AR" dirty="0" smtClean="0"/>
              <a:t>ebido </a:t>
            </a:r>
            <a:r>
              <a:rPr lang="es-AR" dirty="0"/>
              <a:t>a las dificultades asociadas a </a:t>
            </a:r>
            <a:r>
              <a:rPr lang="es-AR" dirty="0" smtClean="0"/>
              <a:t>la recolección de orina de 24 h. se </a:t>
            </a:r>
            <a:r>
              <a:rPr lang="es-AR" dirty="0"/>
              <a:t>plantean otro tipo de muestras alternativas: primera orina de la mañana o una muestra de orina aleatoria, debiendo expresarse los resultados en relación a la creatinina urinaria</a:t>
            </a:r>
            <a:r>
              <a:rPr lang="es-AR" dirty="0" smtClean="0"/>
              <a:t>.</a:t>
            </a:r>
          </a:p>
          <a:p>
            <a:pPr marL="0" indent="0">
              <a:lnSpc>
                <a:spcPct val="80000"/>
              </a:lnSpc>
              <a:buNone/>
            </a:pPr>
            <a:r>
              <a:rPr lang="es-AR" dirty="0" smtClean="0"/>
              <a:t> </a:t>
            </a:r>
            <a:r>
              <a:rPr lang="es-AR" dirty="0"/>
              <a:t>Distintos estudios han demostrado que la relación </a:t>
            </a:r>
            <a:r>
              <a:rPr lang="es-AR" dirty="0" smtClean="0"/>
              <a:t>proteína</a:t>
            </a:r>
            <a:r>
              <a:rPr lang="es-AR" dirty="0"/>
              <a:t>/ creatinina (P/C) en una orina aleatoria representa una alternativa comparable a la </a:t>
            </a:r>
            <a:r>
              <a:rPr lang="es-AR" dirty="0" smtClean="0"/>
              <a:t>excreción </a:t>
            </a:r>
            <a:r>
              <a:rPr lang="es-AR" dirty="0"/>
              <a:t>proteica en 24 </a:t>
            </a:r>
            <a:r>
              <a:rPr lang="es-AR" dirty="0" smtClean="0"/>
              <a:t>horas (3)</a:t>
            </a:r>
            <a:endParaRPr lang="es-AR" sz="1900" dirty="0">
              <a:solidFill>
                <a:schemeClr val="bg1"/>
              </a:solidFill>
            </a:endParaRPr>
          </a:p>
          <a:p>
            <a:pPr>
              <a:lnSpc>
                <a:spcPct val="80000"/>
              </a:lnSpc>
            </a:pPr>
            <a:r>
              <a:rPr lang="es-AR" sz="1900" dirty="0">
                <a:solidFill>
                  <a:schemeClr val="bg1"/>
                </a:solidFill>
              </a:rPr>
              <a:t>ORINA MATUTINA (ORINA ESPONTANEA- </a:t>
            </a:r>
            <a:r>
              <a:rPr lang="es-AR" sz="1900" dirty="0" smtClean="0">
                <a:solidFill>
                  <a:schemeClr val="bg1"/>
                </a:solidFill>
              </a:rPr>
              <a:t>es mejor la 1º Orina de la Mañana)</a:t>
            </a:r>
            <a:endParaRPr lang="es-AR" sz="1900" dirty="0">
              <a:solidFill>
                <a:schemeClr val="bg1"/>
              </a:solidFill>
            </a:endParaRPr>
          </a:p>
          <a:p>
            <a:pPr eaLnBrk="1" hangingPunct="1">
              <a:lnSpc>
                <a:spcPct val="80000"/>
              </a:lnSpc>
            </a:pPr>
            <a:r>
              <a:rPr lang="es-AR" sz="1900" dirty="0" err="1">
                <a:solidFill>
                  <a:schemeClr val="bg1"/>
                </a:solidFill>
              </a:rPr>
              <a:t>Indice</a:t>
            </a:r>
            <a:r>
              <a:rPr lang="es-AR" sz="1900" dirty="0">
                <a:solidFill>
                  <a:schemeClr val="bg1"/>
                </a:solidFill>
              </a:rPr>
              <a:t> proteinuria/ </a:t>
            </a:r>
            <a:r>
              <a:rPr lang="es-AR" sz="1900" dirty="0" smtClean="0">
                <a:solidFill>
                  <a:schemeClr val="bg1"/>
                </a:solidFill>
              </a:rPr>
              <a:t>creatininuria-</a:t>
            </a:r>
            <a:endParaRPr lang="es-AR" sz="1900" dirty="0">
              <a:solidFill>
                <a:schemeClr val="bg1"/>
              </a:solidFill>
            </a:endParaRPr>
          </a:p>
          <a:p>
            <a:pPr marL="0" indent="0" eaLnBrk="1" hangingPunct="1">
              <a:lnSpc>
                <a:spcPct val="80000"/>
              </a:lnSpc>
              <a:buNone/>
            </a:pPr>
            <a:endParaRPr lang="es-AR" sz="1900" dirty="0">
              <a:solidFill>
                <a:schemeClr val="bg1"/>
              </a:solidFill>
            </a:endParaRPr>
          </a:p>
        </p:txBody>
      </p:sp>
      <p:sp>
        <p:nvSpPr>
          <p:cNvPr id="4" name="3 Marcador de pie de página"/>
          <p:cNvSpPr>
            <a:spLocks noGrp="1"/>
          </p:cNvSpPr>
          <p:nvPr>
            <p:ph type="ftr" sz="quarter" idx="10"/>
          </p:nvPr>
        </p:nvSpPr>
        <p:spPr>
          <a:xfrm>
            <a:off x="9355068" y="6536724"/>
            <a:ext cx="2743200" cy="221788"/>
          </a:xfrm>
        </p:spPr>
        <p:txBody>
          <a:bodyPr/>
          <a:lstStyle/>
          <a:p>
            <a:pPr>
              <a:defRPr/>
            </a:pPr>
            <a:r>
              <a:rPr lang="es-ES" dirty="0" smtClean="0"/>
              <a:t>BIOQ. MARCELA VIVIANA TOURN</a:t>
            </a:r>
            <a:endParaRPr lang="es-ES" dirty="0"/>
          </a:p>
        </p:txBody>
      </p:sp>
      <p:pic>
        <p:nvPicPr>
          <p:cNvPr id="5" name="6 Imagen" descr="images.jpg"/>
          <p:cNvPicPr>
            <a:picLocks noChangeAspect="1"/>
          </p:cNvPicPr>
          <p:nvPr/>
        </p:nvPicPr>
        <p:blipFill>
          <a:blip r:embed="rId4"/>
          <a:stretch>
            <a:fillRect/>
          </a:stretch>
        </p:blipFill>
        <p:spPr>
          <a:xfrm>
            <a:off x="8801100" y="3207955"/>
            <a:ext cx="2819400" cy="1266825"/>
          </a:xfrm>
          <a:prstGeom prst="rect">
            <a:avLst/>
          </a:prstGeom>
        </p:spPr>
      </p:pic>
      <p:sp>
        <p:nvSpPr>
          <p:cNvPr id="2" name="CuadroTexto 1"/>
          <p:cNvSpPr txBox="1"/>
          <p:nvPr/>
        </p:nvSpPr>
        <p:spPr>
          <a:xfrm>
            <a:off x="8801100" y="4720281"/>
            <a:ext cx="2819400" cy="430887"/>
          </a:xfrm>
          <a:prstGeom prst="rect">
            <a:avLst/>
          </a:prstGeom>
          <a:noFill/>
        </p:spPr>
        <p:txBody>
          <a:bodyPr wrap="square" rtlCol="0">
            <a:spAutoFit/>
          </a:bodyPr>
          <a:lstStyle/>
          <a:p>
            <a:r>
              <a:rPr lang="es-ES" sz="1100" dirty="0" smtClean="0"/>
              <a:t>REACCION TURBIDIMETRICA SEMICUANTITAATIVA</a:t>
            </a:r>
            <a:endParaRPr lang="es-AR" sz="11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48011574"/>
      </p:ext>
    </p:extLst>
  </p:cSld>
  <p:clrMapOvr>
    <a:masterClrMapping/>
  </p:clrMapOvr>
  <mc:AlternateContent xmlns:mc="http://schemas.openxmlformats.org/markup-compatibility/2006">
    <mc:Choice xmlns:p14="http://schemas.microsoft.com/office/powerpoint/2010/main" Requires="p14">
      <p:transition spd="slow" p14:dur="2000" advTm="124196"/>
    </mc:Choice>
    <mc:Fallback>
      <p:transition spd="slow" advTm="124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4 Título"/>
          <p:cNvSpPr>
            <a:spLocks noGrp="1"/>
          </p:cNvSpPr>
          <p:nvPr>
            <p:ph type="title"/>
          </p:nvPr>
        </p:nvSpPr>
        <p:spPr/>
        <p:txBody>
          <a:bodyPr>
            <a:normAutofit fontScale="90000"/>
          </a:bodyPr>
          <a:lstStyle/>
          <a:p>
            <a:r>
              <a:rPr lang="es-ES" sz="3200" dirty="0" smtClean="0"/>
              <a:t/>
            </a:r>
            <a:br>
              <a:rPr lang="es-ES" sz="3200" dirty="0" smtClean="0"/>
            </a:br>
            <a:r>
              <a:rPr lang="es-ES" sz="3200" dirty="0" smtClean="0"/>
              <a:t>ALBUMINURIA</a:t>
            </a:r>
            <a:r>
              <a:rPr lang="es-ES" dirty="0" smtClean="0"/>
              <a:t/>
            </a:r>
            <a:br>
              <a:rPr lang="es-ES" dirty="0" smtClean="0"/>
            </a:br>
            <a:r>
              <a:rPr lang="es-ES" sz="1600" dirty="0" smtClean="0">
                <a:solidFill>
                  <a:srgbClr val="FF0000"/>
                </a:solidFill>
              </a:rPr>
              <a:t>MARCADOR DE DAÑO RENAL INCIPIENTE</a:t>
            </a:r>
            <a:br>
              <a:rPr lang="es-ES" sz="1600" dirty="0" smtClean="0">
                <a:solidFill>
                  <a:srgbClr val="FF0000"/>
                </a:solidFill>
              </a:rPr>
            </a:br>
            <a:r>
              <a:rPr lang="es-ES" sz="1600" dirty="0" smtClean="0">
                <a:solidFill>
                  <a:srgbClr val="FF0000"/>
                </a:solidFill>
              </a:rPr>
              <a:t>MARCADOR DE  ALTERACION DE LA VASCULATURA SISTEMICA: </a:t>
            </a:r>
            <a:br>
              <a:rPr lang="es-ES" sz="1600" dirty="0" smtClean="0">
                <a:solidFill>
                  <a:srgbClr val="FF0000"/>
                </a:solidFill>
              </a:rPr>
            </a:br>
            <a:endParaRPr lang="es-ES" dirty="0" smtClean="0">
              <a:solidFill>
                <a:srgbClr val="FF0000"/>
              </a:solidFill>
            </a:endParaRPr>
          </a:p>
        </p:txBody>
      </p:sp>
      <p:pic>
        <p:nvPicPr>
          <p:cNvPr id="26627" name="Picture 2"/>
          <p:cNvPicPr>
            <a:picLocks noGrp="1" noChangeAspect="1" noChangeArrowheads="1"/>
          </p:cNvPicPr>
          <p:nvPr>
            <p:ph idx="1"/>
          </p:nvPr>
        </p:nvPicPr>
        <p:blipFill rotWithShape="1">
          <a:blip r:embed="rId4"/>
          <a:srcRect t="57970" r="604"/>
          <a:stretch/>
        </p:blipFill>
        <p:spPr>
          <a:xfrm>
            <a:off x="453691" y="2231933"/>
            <a:ext cx="5850856" cy="668552"/>
          </a:xfrm>
          <a:noFill/>
        </p:spPr>
      </p:pic>
      <p:sp>
        <p:nvSpPr>
          <p:cNvPr id="4" name="3 Marcador de pie de página"/>
          <p:cNvSpPr>
            <a:spLocks noGrp="1"/>
          </p:cNvSpPr>
          <p:nvPr>
            <p:ph type="ftr" sz="quarter" idx="10"/>
          </p:nvPr>
        </p:nvSpPr>
        <p:spPr/>
        <p:txBody>
          <a:bodyPr/>
          <a:lstStyle/>
          <a:p>
            <a:pPr>
              <a:defRPr/>
            </a:pPr>
            <a:r>
              <a:rPr lang="es-ES" dirty="0" smtClean="0"/>
              <a:t>BIOQ. MARCELA VIVIANA TOURN</a:t>
            </a:r>
            <a:endParaRPr lang="es-ES" dirty="0"/>
          </a:p>
        </p:txBody>
      </p:sp>
      <p:sp>
        <p:nvSpPr>
          <p:cNvPr id="3" name="Rectángulo 2"/>
          <p:cNvSpPr/>
          <p:nvPr/>
        </p:nvSpPr>
        <p:spPr>
          <a:xfrm>
            <a:off x="453691" y="3183152"/>
            <a:ext cx="6096000" cy="3785652"/>
          </a:xfrm>
          <a:prstGeom prst="rect">
            <a:avLst/>
          </a:prstGeom>
        </p:spPr>
        <p:txBody>
          <a:bodyPr>
            <a:spAutoFit/>
          </a:bodyPr>
          <a:lstStyle/>
          <a:p>
            <a:pPr algn="just">
              <a:buNone/>
            </a:pPr>
            <a:r>
              <a:rPr lang="es-ES" sz="1400" dirty="0">
                <a:solidFill>
                  <a:srgbClr val="FF3300"/>
                </a:solidFill>
              </a:rPr>
              <a:t>LA CUANTIFICACION DE ALBUMINURIA ES IMPORTANTE PARA PREVENCION DE ENFERMEDAD RENAL </a:t>
            </a:r>
            <a:r>
              <a:rPr lang="es-ES" sz="1400" dirty="0" smtClean="0">
                <a:solidFill>
                  <a:srgbClr val="FF3300"/>
                </a:solidFill>
              </a:rPr>
              <a:t>GLOMERULAR Y TAMBIEN ES MARCADOR DE RIESGO AUMENTADO PARA ECV.</a:t>
            </a:r>
          </a:p>
          <a:p>
            <a:pPr algn="just">
              <a:buNone/>
            </a:pPr>
            <a:r>
              <a:rPr lang="es-AR" dirty="0"/>
              <a:t>El examen de la albuminuria </a:t>
            </a:r>
            <a:r>
              <a:rPr lang="es-AR" dirty="0" smtClean="0"/>
              <a:t>puede </a:t>
            </a:r>
            <a:r>
              <a:rPr lang="es-AR" dirty="0"/>
              <a:t>tener 3 objetivos: 1) búsqueda poblacional de ERC </a:t>
            </a:r>
            <a:endParaRPr lang="es-AR" dirty="0" smtClean="0"/>
          </a:p>
          <a:p>
            <a:pPr algn="just">
              <a:buNone/>
            </a:pPr>
            <a:r>
              <a:rPr lang="es-AR" dirty="0" smtClean="0"/>
              <a:t>2</a:t>
            </a:r>
            <a:r>
              <a:rPr lang="es-AR" dirty="0"/>
              <a:t>) la confirmación diagnóstica de un resultado «+» en el </a:t>
            </a:r>
            <a:r>
              <a:rPr lang="es-AR" dirty="0" smtClean="0"/>
              <a:t>tamizaje</a:t>
            </a:r>
          </a:p>
          <a:p>
            <a:pPr algn="just">
              <a:buNone/>
            </a:pPr>
            <a:r>
              <a:rPr lang="es-AR" dirty="0" smtClean="0"/>
              <a:t>3</a:t>
            </a:r>
            <a:r>
              <a:rPr lang="es-AR" dirty="0"/>
              <a:t>) seguimiento de la respuesta terapéutica y/o evolución de quienes tienen proteinuria previamente cuantificada.</a:t>
            </a:r>
            <a:r>
              <a:rPr lang="es-ES" dirty="0" smtClean="0">
                <a:solidFill>
                  <a:srgbClr val="FF3300"/>
                </a:solidFill>
              </a:rPr>
              <a:t> </a:t>
            </a:r>
            <a:endParaRPr lang="es-ES" dirty="0">
              <a:solidFill>
                <a:srgbClr val="FF3300"/>
              </a:solidFill>
            </a:endParaRPr>
          </a:p>
          <a:p>
            <a:pPr algn="just"/>
            <a:r>
              <a:rPr lang="es-AR" dirty="0" smtClean="0">
                <a:solidFill>
                  <a:schemeClr val="bg1"/>
                </a:solidFill>
              </a:rPr>
              <a:t>Diferentes </a:t>
            </a:r>
            <a:r>
              <a:rPr lang="es-AR" dirty="0">
                <a:solidFill>
                  <a:schemeClr val="bg1"/>
                </a:solidFill>
              </a:rPr>
              <a:t>estudios comprobaron que la primera orina de la mañana resulta la muestra más adecuada tanto para la detección de albuminuria como así también para su monitorización, se realiza la </a:t>
            </a:r>
            <a:r>
              <a:rPr lang="es-AR" b="1" dirty="0">
                <a:solidFill>
                  <a:schemeClr val="bg1"/>
                </a:solidFill>
              </a:rPr>
              <a:t>relación albúmina /creatinina (RAC) </a:t>
            </a:r>
            <a:endParaRPr lang="es-ES" b="1" dirty="0">
              <a:solidFill>
                <a:schemeClr val="bg1"/>
              </a:solidFill>
            </a:endParaRPr>
          </a:p>
        </p:txBody>
      </p:sp>
      <p:cxnSp>
        <p:nvCxnSpPr>
          <p:cNvPr id="6" name="Conector recto de flecha 5"/>
          <p:cNvCxnSpPr>
            <a:stCxn id="26627" idx="3"/>
          </p:cNvCxnSpPr>
          <p:nvPr/>
        </p:nvCxnSpPr>
        <p:spPr>
          <a:xfrm>
            <a:off x="6304547" y="2566209"/>
            <a:ext cx="1528011" cy="260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8062323" y="2141752"/>
            <a:ext cx="1720516" cy="923330"/>
          </a:xfrm>
          <a:prstGeom prst="rect">
            <a:avLst/>
          </a:prstGeom>
          <a:noFill/>
          <a:ln>
            <a:solidFill>
              <a:schemeClr val="bg1"/>
            </a:solidFill>
          </a:ln>
        </p:spPr>
        <p:txBody>
          <a:bodyPr wrap="square" rtlCol="0">
            <a:spAutoFit/>
          </a:bodyPr>
          <a:lstStyle/>
          <a:p>
            <a:r>
              <a:rPr lang="es-ES" dirty="0" smtClean="0"/>
              <a:t>ENFERMEDAD RENAL CRONICA</a:t>
            </a:r>
            <a:endParaRPr lang="es-AR" dirty="0"/>
          </a:p>
        </p:txBody>
      </p:sp>
      <p:sp>
        <p:nvSpPr>
          <p:cNvPr id="8" name="CuadroTexto 7"/>
          <p:cNvSpPr txBox="1"/>
          <p:nvPr/>
        </p:nvSpPr>
        <p:spPr>
          <a:xfrm>
            <a:off x="6906126" y="3561347"/>
            <a:ext cx="4463716" cy="2000548"/>
          </a:xfrm>
          <a:prstGeom prst="rect">
            <a:avLst/>
          </a:prstGeom>
          <a:noFill/>
        </p:spPr>
        <p:txBody>
          <a:bodyPr wrap="square" rtlCol="0">
            <a:spAutoFit/>
          </a:bodyPr>
          <a:lstStyle/>
          <a:p>
            <a:r>
              <a:rPr lang="es-ES" sz="1600" b="1" dirty="0" smtClean="0"/>
              <a:t>Cuando la </a:t>
            </a:r>
            <a:r>
              <a:rPr lang="es-ES" sz="1600" b="1" dirty="0"/>
              <a:t>Albúmina urinaria tiene una concentración menor a </a:t>
            </a:r>
            <a:r>
              <a:rPr lang="es-ES" sz="1600" b="1" dirty="0" smtClean="0"/>
              <a:t>300 </a:t>
            </a:r>
            <a:r>
              <a:rPr lang="es-ES" sz="1600" b="1" dirty="0"/>
              <a:t>mg/</a:t>
            </a:r>
            <a:r>
              <a:rPr lang="es-ES" sz="1600" b="1" dirty="0" err="1"/>
              <a:t>dia</a:t>
            </a:r>
            <a:r>
              <a:rPr lang="es-ES" sz="1600" b="1" dirty="0"/>
              <a:t>, </a:t>
            </a:r>
            <a:r>
              <a:rPr lang="es-ES" sz="1600" b="1" dirty="0" smtClean="0"/>
              <a:t>la </a:t>
            </a:r>
            <a:r>
              <a:rPr lang="es-AR" dirty="0" smtClean="0"/>
              <a:t>excreción </a:t>
            </a:r>
            <a:r>
              <a:rPr lang="es-AR" dirty="0"/>
              <a:t>proteica se controla terapéuticamente </a:t>
            </a:r>
            <a:r>
              <a:rPr lang="es-AR" dirty="0" smtClean="0"/>
              <a:t>y se </a:t>
            </a:r>
            <a:r>
              <a:rPr lang="es-AR" dirty="0"/>
              <a:t>hace factible detener o enlentecer la caída del filtrado glomerular. </a:t>
            </a:r>
            <a:r>
              <a:rPr lang="es-AR" dirty="0" smtClean="0"/>
              <a:t>(5)</a:t>
            </a:r>
            <a:endParaRPr lang="es-ES" sz="1600" b="1" dirty="0"/>
          </a:p>
          <a:p>
            <a:endParaRPr lang="es-AR"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70857679"/>
      </p:ext>
    </p:extLst>
  </p:cSld>
  <p:clrMapOvr>
    <a:masterClrMapping/>
  </p:clrMapOvr>
  <mc:AlternateContent xmlns:mc="http://schemas.openxmlformats.org/markup-compatibility/2006">
    <mc:Choice xmlns:p14="http://schemas.microsoft.com/office/powerpoint/2010/main" Requires="p14">
      <p:transition spd="slow" p14:dur="2000" advTm="138075"/>
    </mc:Choice>
    <mc:Fallback>
      <p:transition spd="slow" advTm="138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Título"/>
          <p:cNvSpPr>
            <a:spLocks noGrp="1"/>
          </p:cNvSpPr>
          <p:nvPr>
            <p:ph type="title"/>
          </p:nvPr>
        </p:nvSpPr>
        <p:spPr/>
        <p:txBody>
          <a:bodyPr>
            <a:normAutofit fontScale="90000"/>
          </a:bodyPr>
          <a:lstStyle/>
          <a:p>
            <a:r>
              <a:rPr lang="es-ES" sz="3200" b="1" dirty="0"/>
              <a:t>Elevaciones transitorias de albúmina que invalidan la prueba:</a:t>
            </a:r>
            <a:br>
              <a:rPr lang="es-ES" sz="3200" b="1" dirty="0"/>
            </a:br>
            <a:endParaRPr lang="es-ES" sz="2000" dirty="0"/>
          </a:p>
        </p:txBody>
      </p:sp>
      <p:sp>
        <p:nvSpPr>
          <p:cNvPr id="31747" name="2 Marcador de contenido"/>
          <p:cNvSpPr>
            <a:spLocks noGrp="1"/>
          </p:cNvSpPr>
          <p:nvPr>
            <p:ph idx="1"/>
          </p:nvPr>
        </p:nvSpPr>
        <p:spPr>
          <a:xfrm>
            <a:off x="840260" y="2024544"/>
            <a:ext cx="7010400" cy="4094205"/>
          </a:xfrm>
        </p:spPr>
        <p:txBody>
          <a:bodyPr>
            <a:normAutofit lnSpcReduction="10000"/>
          </a:bodyPr>
          <a:lstStyle/>
          <a:p>
            <a:pPr marL="0" indent="0">
              <a:buNone/>
            </a:pPr>
            <a:r>
              <a:rPr lang="es-ES" dirty="0" smtClean="0">
                <a:solidFill>
                  <a:schemeClr val="bg1"/>
                </a:solidFill>
              </a:rPr>
              <a:t>· </a:t>
            </a:r>
            <a:r>
              <a:rPr lang="es-ES" sz="1800" dirty="0">
                <a:solidFill>
                  <a:schemeClr val="bg1"/>
                </a:solidFill>
              </a:rPr>
              <a:t>Ejercicio intenso</a:t>
            </a:r>
          </a:p>
          <a:p>
            <a:pPr marL="0" indent="0">
              <a:buNone/>
            </a:pPr>
            <a:r>
              <a:rPr lang="es-ES" sz="1800" dirty="0">
                <a:solidFill>
                  <a:schemeClr val="bg1"/>
                </a:solidFill>
              </a:rPr>
              <a:t>· Dieta hiperproteica</a:t>
            </a:r>
          </a:p>
          <a:p>
            <a:pPr marL="0" indent="0">
              <a:buNone/>
            </a:pPr>
            <a:r>
              <a:rPr lang="es-ES" sz="1800" dirty="0">
                <a:solidFill>
                  <a:schemeClr val="bg1"/>
                </a:solidFill>
              </a:rPr>
              <a:t>· Infección urinaria</a:t>
            </a:r>
          </a:p>
          <a:p>
            <a:pPr marL="0" indent="0">
              <a:buNone/>
            </a:pPr>
            <a:r>
              <a:rPr lang="es-ES" sz="1800" dirty="0">
                <a:solidFill>
                  <a:schemeClr val="bg1"/>
                </a:solidFill>
              </a:rPr>
              <a:t>· Hematuria</a:t>
            </a:r>
          </a:p>
          <a:p>
            <a:pPr marL="0" indent="0">
              <a:buNone/>
            </a:pPr>
            <a:r>
              <a:rPr lang="es-ES" sz="1800" dirty="0">
                <a:solidFill>
                  <a:schemeClr val="bg1"/>
                </a:solidFill>
              </a:rPr>
              <a:t>· Estados inflamatorios</a:t>
            </a:r>
          </a:p>
          <a:p>
            <a:pPr marL="0" indent="0">
              <a:buNone/>
            </a:pPr>
            <a:r>
              <a:rPr lang="es-ES" sz="1800" dirty="0">
                <a:solidFill>
                  <a:schemeClr val="bg1"/>
                </a:solidFill>
              </a:rPr>
              <a:t>· Síndrome febril agudo</a:t>
            </a:r>
          </a:p>
          <a:p>
            <a:pPr marL="0" indent="0">
              <a:buNone/>
            </a:pPr>
            <a:r>
              <a:rPr lang="es-ES" sz="1800" dirty="0">
                <a:solidFill>
                  <a:schemeClr val="bg1"/>
                </a:solidFill>
              </a:rPr>
              <a:t>· Insuficiencia cardíaca congestiva</a:t>
            </a:r>
          </a:p>
          <a:p>
            <a:pPr marL="0" indent="0">
              <a:buNone/>
            </a:pPr>
            <a:r>
              <a:rPr lang="es-ES" sz="1800" dirty="0">
                <a:solidFill>
                  <a:schemeClr val="bg1"/>
                </a:solidFill>
              </a:rPr>
              <a:t>· Mal control glucémico</a:t>
            </a:r>
          </a:p>
          <a:p>
            <a:pPr marL="0" indent="0">
              <a:buNone/>
            </a:pPr>
            <a:r>
              <a:rPr lang="es-ES" sz="1800" dirty="0">
                <a:solidFill>
                  <a:schemeClr val="bg1"/>
                </a:solidFill>
              </a:rPr>
              <a:t>· Hipertensión arterial no controlada</a:t>
            </a:r>
          </a:p>
          <a:p>
            <a:pPr marL="0" indent="0">
              <a:buNone/>
            </a:pPr>
            <a:r>
              <a:rPr lang="es-ES" sz="1800" dirty="0">
                <a:solidFill>
                  <a:schemeClr val="bg1"/>
                </a:solidFill>
              </a:rPr>
              <a:t>· Contaminación de orina con flujo vaginal o secreción uretral</a:t>
            </a:r>
          </a:p>
          <a:p>
            <a:r>
              <a:rPr lang="es-ES" sz="1800" dirty="0">
                <a:solidFill>
                  <a:schemeClr val="bg1"/>
                </a:solidFill>
              </a:rPr>
              <a:t>La bacteriuria asintomática no afecta a la determinación de albúmina urinaria</a:t>
            </a:r>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2" name="Elipse 1"/>
          <p:cNvSpPr/>
          <p:nvPr/>
        </p:nvSpPr>
        <p:spPr>
          <a:xfrm>
            <a:off x="7748338" y="2161366"/>
            <a:ext cx="3645568" cy="1985211"/>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s-ES" sz="1400" dirty="0" smtClean="0"/>
              <a:t>Por </a:t>
            </a:r>
            <a:r>
              <a:rPr lang="es-ES" sz="1400" dirty="0" smtClean="0"/>
              <a:t>su </a:t>
            </a:r>
            <a:r>
              <a:rPr lang="es-ES" sz="1400" dirty="0" smtClean="0"/>
              <a:t>alta variabilidad biológica se aconseja repetir </a:t>
            </a:r>
            <a:r>
              <a:rPr lang="es-ES" sz="1400" dirty="0"/>
              <a:t>en </a:t>
            </a:r>
            <a:r>
              <a:rPr lang="es-ES" sz="1400" dirty="0" smtClean="0"/>
              <a:t>un lapso </a:t>
            </a:r>
            <a:r>
              <a:rPr lang="es-ES" sz="1400" dirty="0"/>
              <a:t>de 3 a 6 meses</a:t>
            </a:r>
            <a:r>
              <a:rPr lang="es-ES" sz="1400" dirty="0" smtClean="0"/>
              <a:t>. Si  2  de 3 </a:t>
            </a:r>
            <a:r>
              <a:rPr lang="es-ES" sz="1400" dirty="0" err="1" smtClean="0"/>
              <a:t>tests</a:t>
            </a:r>
            <a:r>
              <a:rPr lang="es-ES" sz="1400" dirty="0" smtClean="0"/>
              <a:t> son positivos se considera Nefropatía incipiente</a:t>
            </a:r>
            <a:r>
              <a:rPr lang="es-ES" dirty="0" smtClean="0"/>
              <a:t>. </a:t>
            </a:r>
            <a:endParaRPr lang="es-AR" dirty="0"/>
          </a:p>
        </p:txBody>
      </p:sp>
      <p:sp>
        <p:nvSpPr>
          <p:cNvPr id="6" name="3 Elipse"/>
          <p:cNvSpPr/>
          <p:nvPr/>
        </p:nvSpPr>
        <p:spPr>
          <a:xfrm>
            <a:off x="7264550" y="4219845"/>
            <a:ext cx="4786346" cy="164307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a:solidFill>
              <a:srgbClr val="FFFF00"/>
            </a:solid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solidFill>
                  <a:schemeClr val="accent4">
                    <a:lumMod val="10000"/>
                  </a:schemeClr>
                </a:solidFill>
              </a:rPr>
              <a:t>MUESTRA DE ELECCION PRIMERA ORINA DE LA MAÑANA</a:t>
            </a:r>
          </a:p>
          <a:p>
            <a:pPr algn="ctr">
              <a:defRPr/>
            </a:pPr>
            <a:r>
              <a:rPr lang="es-ES" dirty="0"/>
              <a:t>INFORMAR RAC</a:t>
            </a:r>
          </a:p>
          <a:p>
            <a:pPr algn="ctr">
              <a:defRPr/>
            </a:pPr>
            <a:r>
              <a:rPr lang="es-ES" sz="1000" dirty="0"/>
              <a:t>RELACION ALB/ CREATININA</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17209348"/>
      </p:ext>
    </p:extLst>
  </p:cSld>
  <p:clrMapOvr>
    <a:masterClrMapping/>
  </p:clrMapOvr>
  <mc:AlternateContent xmlns:mc="http://schemas.openxmlformats.org/markup-compatibility/2006">
    <mc:Choice xmlns:p14="http://schemas.microsoft.com/office/powerpoint/2010/main" Requires="p14">
      <p:transition spd="slow" p14:dur="2000" advTm="120864"/>
    </mc:Choice>
    <mc:Fallback>
      <p:transition spd="slow" advTm="120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MÉTODOS PARA CUANTIFICAR ALBUMINA URINARIA</a:t>
            </a:r>
            <a:endParaRPr lang="es-AR" dirty="0"/>
          </a:p>
        </p:txBody>
      </p:sp>
      <p:sp>
        <p:nvSpPr>
          <p:cNvPr id="3" name="Marcador de contenido 2"/>
          <p:cNvSpPr>
            <a:spLocks noGrp="1"/>
          </p:cNvSpPr>
          <p:nvPr>
            <p:ph idx="1"/>
          </p:nvPr>
        </p:nvSpPr>
        <p:spPr/>
        <p:txBody>
          <a:bodyPr>
            <a:normAutofit/>
          </a:bodyPr>
          <a:lstStyle/>
          <a:p>
            <a:r>
              <a:rPr lang="es-AR" dirty="0"/>
              <a:t>Los métodos cuantitativos para cuantificar la excreción de AU incluyen:</a:t>
            </a:r>
          </a:p>
          <a:p>
            <a:r>
              <a:rPr lang="es-AR" b="1" i="1" dirty="0"/>
              <a:t>INMUNOENSAYOS</a:t>
            </a:r>
          </a:p>
          <a:p>
            <a:r>
              <a:rPr lang="es-AR" b="1" i="1" dirty="0"/>
              <a:t>HPLC</a:t>
            </a:r>
          </a:p>
          <a:p>
            <a:r>
              <a:rPr lang="es-AR" b="1" i="1" dirty="0"/>
              <a:t>LC-MS/MS</a:t>
            </a:r>
          </a:p>
          <a:p>
            <a:r>
              <a:rPr lang="es-AR" b="1" i="1" dirty="0"/>
              <a:t>(clivaje de proteínas cromatografía líquida espectrometría de masa–tándem</a:t>
            </a:r>
            <a:r>
              <a:rPr lang="es-AR" b="1" i="1" dirty="0" smtClean="0"/>
              <a:t>)</a:t>
            </a:r>
          </a:p>
        </p:txBody>
      </p:sp>
      <p:sp>
        <p:nvSpPr>
          <p:cNvPr id="4" name="Rectángulo 3"/>
          <p:cNvSpPr/>
          <p:nvPr/>
        </p:nvSpPr>
        <p:spPr>
          <a:xfrm>
            <a:off x="7002379" y="2336873"/>
            <a:ext cx="4728411" cy="391954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es-ES" sz="1600" dirty="0" smtClean="0"/>
              <a:t>RECOMENDACIONES CONSENSO 2.013</a:t>
            </a:r>
            <a:endParaRPr lang="es-AR" sz="1600" dirty="0" smtClean="0"/>
          </a:p>
          <a:p>
            <a:r>
              <a:rPr lang="es-AR" sz="1600" dirty="0" smtClean="0"/>
              <a:t>Reemplazar </a:t>
            </a:r>
            <a:r>
              <a:rPr lang="es-AR" sz="1600" dirty="0"/>
              <a:t>el término micro/</a:t>
            </a:r>
            <a:r>
              <a:rPr lang="es-AR" sz="1600" dirty="0" err="1"/>
              <a:t>macroalbuminuria</a:t>
            </a:r>
            <a:r>
              <a:rPr lang="es-AR" sz="1600" dirty="0"/>
              <a:t> por </a:t>
            </a:r>
            <a:r>
              <a:rPr lang="es-AR" sz="1600" b="1" dirty="0"/>
              <a:t>albúmina urinaria</a:t>
            </a:r>
          </a:p>
          <a:p>
            <a:r>
              <a:rPr lang="es-AR" sz="1600" b="1" dirty="0"/>
              <a:t>1º orina mañana </a:t>
            </a:r>
            <a:r>
              <a:rPr lang="es-AR" sz="1600" dirty="0"/>
              <a:t>provee menor variabilidad que las muestras al azar</a:t>
            </a:r>
          </a:p>
          <a:p>
            <a:r>
              <a:rPr lang="es-AR" sz="1600" dirty="0"/>
              <a:t>La AU debería medirse en orina que no haya estado </a:t>
            </a:r>
            <a:r>
              <a:rPr lang="es-AR" sz="1600" dirty="0" err="1"/>
              <a:t>freezada</a:t>
            </a:r>
            <a:r>
              <a:rPr lang="es-AR" sz="1600" dirty="0"/>
              <a:t>.</a:t>
            </a:r>
          </a:p>
          <a:p>
            <a:r>
              <a:rPr lang="es-AR" sz="1600" dirty="0"/>
              <a:t>La turbidez debida a precipitados o componentes celulares debe ser removida </a:t>
            </a:r>
            <a:r>
              <a:rPr lang="es-AR" sz="1600" dirty="0" smtClean="0"/>
              <a:t>por centrifugación </a:t>
            </a:r>
            <a:r>
              <a:rPr lang="es-AR" sz="1600" dirty="0"/>
              <a:t>antes de refrigerar ( 2-8 º C, hasta7 días)</a:t>
            </a:r>
          </a:p>
          <a:p>
            <a:r>
              <a:rPr lang="es-AR" sz="1600" dirty="0"/>
              <a:t>La </a:t>
            </a:r>
            <a:r>
              <a:rPr lang="es-AR" sz="1600" b="1" dirty="0"/>
              <a:t>RAC </a:t>
            </a:r>
            <a:r>
              <a:rPr lang="es-AR" sz="1600" dirty="0"/>
              <a:t>debería informarse con todas las mediciones de </a:t>
            </a:r>
            <a:r>
              <a:rPr lang="es-AR" sz="1600" b="1" dirty="0"/>
              <a:t>albúmina urinaria</a:t>
            </a:r>
          </a:p>
          <a:p>
            <a:r>
              <a:rPr lang="es-AR" sz="1600" b="1" dirty="0"/>
              <a:t>No </a:t>
            </a:r>
            <a:r>
              <a:rPr lang="es-AR" sz="1600" dirty="0"/>
              <a:t>informar en forma asilada la concentración de albúmina en </a:t>
            </a:r>
            <a:r>
              <a:rPr lang="es-AR" sz="1600" b="1" dirty="0" smtClean="0"/>
              <a:t>mg/L  (6)</a:t>
            </a:r>
            <a:endParaRPr lang="es-AR" sz="1600" dirty="0"/>
          </a:p>
        </p:txBody>
      </p:sp>
      <p:sp>
        <p:nvSpPr>
          <p:cNvPr id="5" name="CuadroTexto 4"/>
          <p:cNvSpPr txBox="1"/>
          <p:nvPr/>
        </p:nvSpPr>
        <p:spPr>
          <a:xfrm>
            <a:off x="3717758" y="2947737"/>
            <a:ext cx="3043989" cy="1015663"/>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s-AR" sz="1200" dirty="0"/>
              <a:t>La albúmina tiene al menos 5 sitios antigénicos diferentes y algunos métodos que </a:t>
            </a:r>
            <a:r>
              <a:rPr lang="es-AR" sz="1200" dirty="0" smtClean="0"/>
              <a:t>usan anticuerpos </a:t>
            </a:r>
            <a:r>
              <a:rPr lang="es-AR" sz="1200" dirty="0" err="1"/>
              <a:t>policlonales</a:t>
            </a:r>
            <a:r>
              <a:rPr lang="es-AR" sz="1200" dirty="0"/>
              <a:t> reaccionan con especies degradadas y fragmentadas </a:t>
            </a:r>
            <a:r>
              <a:rPr lang="es-AR" sz="1200" dirty="0" smtClean="0"/>
              <a:t>de albúmina</a:t>
            </a:r>
            <a:r>
              <a:rPr lang="es-AR" sz="1200" dirty="0"/>
              <a:t>.</a:t>
            </a:r>
          </a:p>
        </p:txBody>
      </p:sp>
      <p:cxnSp>
        <p:nvCxnSpPr>
          <p:cNvPr id="7" name="Conector recto de flecha 6"/>
          <p:cNvCxnSpPr/>
          <p:nvPr/>
        </p:nvCxnSpPr>
        <p:spPr>
          <a:xfrm>
            <a:off x="3392905" y="3356811"/>
            <a:ext cx="421106" cy="1203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989079135"/>
      </p:ext>
    </p:extLst>
  </p:cSld>
  <p:clrMapOvr>
    <a:masterClrMapping/>
  </p:clrMapOvr>
  <mc:AlternateContent xmlns:mc="http://schemas.openxmlformats.org/markup-compatibility/2006">
    <mc:Choice xmlns:p14="http://schemas.microsoft.com/office/powerpoint/2010/main" Requires="p14">
      <p:transition spd="slow" p14:dur="2000" advTm="223837"/>
    </mc:Choice>
    <mc:Fallback>
      <p:transition spd="slow" advTm="223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6"/>
                </p:tgtEl>
              </p:cMediaNode>
            </p:audio>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Título"/>
          <p:cNvSpPr>
            <a:spLocks noGrp="1"/>
          </p:cNvSpPr>
          <p:nvPr>
            <p:ph type="title"/>
          </p:nvPr>
        </p:nvSpPr>
        <p:spPr/>
        <p:txBody>
          <a:bodyPr/>
          <a:lstStyle/>
          <a:p>
            <a:r>
              <a:rPr lang="es-ES" sz="2800" dirty="0"/>
              <a:t>DISMINUCIONES DE ALBUMINURIA</a:t>
            </a:r>
          </a:p>
        </p:txBody>
      </p:sp>
      <p:sp>
        <p:nvSpPr>
          <p:cNvPr id="32771" name="2 Marcador de contenido"/>
          <p:cNvSpPr>
            <a:spLocks noGrp="1"/>
          </p:cNvSpPr>
          <p:nvPr>
            <p:ph idx="1"/>
          </p:nvPr>
        </p:nvSpPr>
        <p:spPr>
          <a:xfrm>
            <a:off x="1952626" y="1981200"/>
            <a:ext cx="8258175" cy="4114800"/>
          </a:xfrm>
        </p:spPr>
        <p:txBody>
          <a:bodyPr/>
          <a:lstStyle/>
          <a:p>
            <a:r>
              <a:rPr lang="es-ES" sz="1800" dirty="0"/>
              <a:t>DESNUTRICION</a:t>
            </a:r>
          </a:p>
          <a:p>
            <a:endParaRPr lang="es-ES" sz="1800" dirty="0"/>
          </a:p>
          <a:p>
            <a:r>
              <a:rPr lang="es-ES" sz="1800" dirty="0"/>
              <a:t>TRATAMIENTO CON:  AINE (antiinflamatorio no </a:t>
            </a:r>
            <a:r>
              <a:rPr lang="es-ES" sz="1800" dirty="0" err="1"/>
              <a:t>esteroideo</a:t>
            </a:r>
            <a:r>
              <a:rPr lang="es-ES" sz="1800" dirty="0"/>
              <a:t>),</a:t>
            </a:r>
          </a:p>
          <a:p>
            <a:r>
              <a:rPr lang="es-ES" sz="1800" dirty="0"/>
              <a:t> IECA (INHIBIDORES DE LA ENZ. CONVERTIDORA DE ANGIOTENSINA) </a:t>
            </a:r>
          </a:p>
          <a:p>
            <a:r>
              <a:rPr lang="es-ES" sz="1800" dirty="0"/>
              <a:t> ARA II (ANTAGONISTAS DEL RECEPTOR DE ANGIOTENSINA II)</a:t>
            </a:r>
          </a:p>
          <a:p>
            <a:endParaRPr lang="es-ES" sz="1800" dirty="0"/>
          </a:p>
          <a:p>
            <a:endParaRPr lang="es-ES" sz="1800" dirty="0"/>
          </a:p>
        </p:txBody>
      </p:sp>
      <p:sp>
        <p:nvSpPr>
          <p:cNvPr id="5" name="4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2" name="CuadroTexto 1"/>
          <p:cNvSpPr txBox="1"/>
          <p:nvPr/>
        </p:nvSpPr>
        <p:spPr>
          <a:xfrm>
            <a:off x="4199021" y="4066674"/>
            <a:ext cx="4126832"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ES" dirty="0" smtClean="0"/>
              <a:t>NO SE ACONSEJA EL DOSAJE DE ALB U EN ESTOS PACIENTES COMO EVALUADOR DE DAÑO RENAL.</a:t>
            </a:r>
            <a:endParaRPr lang="es-A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51805262"/>
      </p:ext>
    </p:extLst>
  </p:cSld>
  <p:clrMapOvr>
    <a:masterClrMapping/>
  </p:clrMapOvr>
  <mc:AlternateContent xmlns:mc="http://schemas.openxmlformats.org/markup-compatibility/2006">
    <mc:Choice xmlns:p14="http://schemas.microsoft.com/office/powerpoint/2010/main" Requires="p14">
      <p:transition spd="slow" p14:dur="2000" advTm="59323"/>
    </mc:Choice>
    <mc:Fallback>
      <p:transition spd="slow" advTm="593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78788"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ALBUMINURIA</a:t>
            </a:r>
            <a:endParaRPr lang="es-AR" dirty="0"/>
          </a:p>
        </p:txBody>
      </p:sp>
      <p:pic>
        <p:nvPicPr>
          <p:cNvPr id="25603" name="Picture 2"/>
          <p:cNvPicPr>
            <a:picLocks noGrp="1" noChangeAspect="1" noChangeArrowheads="1"/>
          </p:cNvPicPr>
          <p:nvPr>
            <p:ph idx="1"/>
          </p:nvPr>
        </p:nvPicPr>
        <p:blipFill>
          <a:blip r:embed="rId4"/>
          <a:stretch>
            <a:fillRect/>
          </a:stretch>
        </p:blipFill>
        <p:spPr>
          <a:xfrm>
            <a:off x="2198530" y="2336800"/>
            <a:ext cx="6578916" cy="3598863"/>
          </a:xfrm>
          <a:noFill/>
        </p:spPr>
      </p:pic>
      <p:sp>
        <p:nvSpPr>
          <p:cNvPr id="4" name="3 Marcador de pie de página"/>
          <p:cNvSpPr>
            <a:spLocks noGrp="1"/>
          </p:cNvSpPr>
          <p:nvPr>
            <p:ph type="ftr" sz="quarter" idx="11"/>
          </p:nvPr>
        </p:nvSpPr>
        <p:spPr/>
        <p:txBody>
          <a:bodyPr/>
          <a:lstStyle/>
          <a:p>
            <a:pPr>
              <a:defRPr/>
            </a:pPr>
            <a:r>
              <a:rPr lang="es-ES" smtClean="0"/>
              <a:t>BIOQ. MARCELA VIVIANA TOURN</a:t>
            </a:r>
            <a:endParaRPr lang="es-ES"/>
          </a:p>
        </p:txBody>
      </p:sp>
      <p:sp>
        <p:nvSpPr>
          <p:cNvPr id="6" name="Marcador de texto 5"/>
          <p:cNvSpPr>
            <a:spLocks noGrp="1"/>
          </p:cNvSpPr>
          <p:nvPr>
            <p:ph type="body" idx="4294967295"/>
          </p:nvPr>
        </p:nvSpPr>
        <p:spPr>
          <a:xfrm>
            <a:off x="0" y="1947863"/>
            <a:ext cx="4473575" cy="693737"/>
          </a:xfrm>
        </p:spPr>
        <p:txBody>
          <a:bodyPr>
            <a:normAutofit fontScale="85000" lnSpcReduction="20000"/>
          </a:bodyPr>
          <a:lstStyle/>
          <a:p>
            <a:r>
              <a:rPr lang="es-ES" dirty="0">
                <a:solidFill>
                  <a:srgbClr val="FF0000"/>
                </a:solidFill>
              </a:rPr>
              <a:t>DIFERENCIACION DE LA RELACION ALBUMINURIA / CREATININURIA</a:t>
            </a:r>
            <a:br>
              <a:rPr lang="es-ES" dirty="0">
                <a:solidFill>
                  <a:srgbClr val="FF0000"/>
                </a:solidFill>
              </a:rPr>
            </a:br>
            <a:r>
              <a:rPr lang="es-ES" dirty="0">
                <a:solidFill>
                  <a:srgbClr val="FF0000"/>
                </a:solidFill>
              </a:rPr>
              <a:t>  POR SEXO </a:t>
            </a:r>
            <a:endParaRPr lang="es-AR" dirty="0"/>
          </a:p>
        </p:txBody>
      </p:sp>
      <mc:AlternateContent xmlns:mc="http://schemas.openxmlformats.org/markup-compatibility/2006">
        <mc:Choice xmlns:p14="http://schemas.microsoft.com/office/powerpoint/2010/main" xmlns:iact="http://schemas.microsoft.com/office/powerpoint/2014/inkAction" Requires="p14 iact">
          <p:contentPart p14:bwMode="auto" r:id="rId5">
            <p14:nvContentPartPr>
              <p14:cNvPr id="2" name="Entrada de lápiz 1"/>
              <p14:cNvContentPartPr/>
              <p14:nvPr>
                <p:extLst>
                  <p:ext uri="{42D2F446-02D8-4167-A562-619A0277C38B}">
                    <p15:isNarration xmlns:p15="http://schemas.microsoft.com/office/powerpoint/2012/main" val="1"/>
                  </p:ext>
                </p:extLst>
              </p14:nvPr>
            </p14:nvContentPartPr>
            <p14:xfrm>
              <a:off x="6353280" y="4714920"/>
              <a:ext cx="1028880" cy="1771920"/>
            </p14:xfrm>
          </p:contentPart>
        </mc:Choice>
        <mc:Fallback>
          <p:pic>
            <p:nvPicPr>
              <p:cNvPr id="2" name="Entrada de lápiz 1"/>
              <p:cNvPicPr>
                <a:picLocks noGrp="1" noRot="1" noChangeAspect="1" noMove="1" noResize="1" noEditPoints="1" noAdjustHandles="1" noChangeArrowheads="1" noChangeShapeType="1"/>
              </p:cNvPicPr>
              <p:nvPr/>
            </p:nvPicPr>
            <p:blipFill>
              <a:blip r:embed="rId6"/>
              <a:stretch>
                <a:fillRect/>
              </a:stretch>
            </p:blipFill>
            <p:spPr>
              <a:xfrm>
                <a:off x="6343920" y="4705560"/>
                <a:ext cx="1047600" cy="1790640"/>
              </a:xfrm>
              <a:prstGeom prst="rect">
                <a:avLst/>
              </a:prstGeom>
            </p:spPr>
          </p:pic>
        </mc:Fallback>
      </mc:AlternateContent>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65196184"/>
      </p:ext>
    </p:extLst>
  </p:cSld>
  <p:clrMapOvr>
    <a:masterClrMapping/>
  </p:clrMapOvr>
  <mc:AlternateContent xmlns:mc="http://schemas.openxmlformats.org/markup-compatibility/2006">
    <mc:Choice xmlns:p14="http://schemas.microsoft.com/office/powerpoint/2010/main" Requires="p14">
      <p:transition spd="slow" p14:dur="2000" advTm="205592"/>
    </mc:Choice>
    <mc:Fallback>
      <p:transition spd="slow" advTm="205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0672" x="904875" y="4933950"/>
          <p14:tracePt t="21410" x="914400" y="4933950"/>
          <p14:tracePt t="21423" x="942975" y="4895850"/>
          <p14:tracePt t="21435" x="981075" y="4848225"/>
          <p14:tracePt t="21457" x="1028700" y="4800600"/>
          <p14:tracePt t="21477" x="1114425" y="4686300"/>
          <p14:tracePt t="21497" x="1162050" y="4619625"/>
          <p14:tracePt t="21517" x="1171575" y="4600575"/>
          <p14:tracePt t="21537" x="1181100" y="4600575"/>
          <p14:tracePt t="21594" x="1200150" y="4562475"/>
          <p14:tracePt t="21607" x="1219200" y="4543425"/>
          <p14:tracePt t="21620" x="1228725" y="4524375"/>
          <p14:tracePt t="21963" x="1228725" y="4514850"/>
          <p14:tracePt t="21987" x="1228725" y="4505325"/>
          <p14:tracePt t="22000" x="1228725" y="4486275"/>
          <p14:tracePt t="22011" x="1228725" y="4467225"/>
          <p14:tracePt t="22030" x="1228725" y="4438650"/>
          <p14:tracePt t="22047" x="1228725" y="4371975"/>
          <p14:tracePt t="22057" x="1238250" y="4305300"/>
          <p14:tracePt t="22077" x="1276350" y="4143375"/>
          <p14:tracePt t="22098" x="1304925" y="4086225"/>
          <p14:tracePt t="22120" x="1304925" y="4067175"/>
          <p14:tracePt t="22724" x="1304925" y="4057650"/>
          <p14:tracePt t="22736" x="1304925" y="4038600"/>
          <p14:tracePt t="22749" x="1304925" y="4029075"/>
          <p14:tracePt t="22767" x="1304925" y="4010025"/>
          <p14:tracePt t="22787" x="1304925" y="3962400"/>
          <p14:tracePt t="22807" x="1314450" y="3943350"/>
          <p14:tracePt t="22827" x="1333500" y="3905250"/>
          <p14:tracePt t="22848" x="1333500" y="3895725"/>
          <p14:tracePt t="23240" x="1343025" y="3895725"/>
          <p14:tracePt t="23251" x="1343025" y="3886200"/>
          <p14:tracePt t="23276" x="1352550" y="3867150"/>
          <p14:tracePt t="23289" x="1362075" y="3857625"/>
          <p14:tracePt t="23306" x="1381125" y="3829050"/>
          <p14:tracePt t="23323" x="1419225" y="3762375"/>
          <p14:tracePt t="23339" x="1543050" y="3629025"/>
          <p14:tracePt t="23364" x="1647825" y="3505200"/>
          <p14:tracePt t="23387" x="1666875" y="3476625"/>
          <p14:tracePt t="23404" x="1676400" y="3476625"/>
          <p14:tracePt t="23484" x="1685925" y="3467100"/>
          <p14:tracePt t="23497" x="1695450" y="3448050"/>
          <p14:tracePt t="23509" x="1714500" y="3429000"/>
          <p14:tracePt t="23743" x="1733550" y="3409950"/>
          <p14:tracePt t="23756" x="1800225" y="3362325"/>
          <p14:tracePt t="23767" x="1857375" y="3305175"/>
          <p14:tracePt t="23780" x="1943100" y="3257550"/>
          <p14:tracePt t="23794" x="2019300" y="3219450"/>
          <p14:tracePt t="23805" x="2085975" y="3162300"/>
          <p14:tracePt t="23823" x="2143125" y="3124200"/>
          <p14:tracePt t="23843" x="2171700" y="3105150"/>
          <p14:tracePt t="23854" x="2181225" y="3105150"/>
          <p14:tracePt t="23874" x="2190750" y="3105150"/>
          <p14:tracePt t="24222" x="2190750" y="3095625"/>
          <p14:tracePt t="24234" x="2190750" y="3086100"/>
          <p14:tracePt t="24247" x="2190750" y="3076575"/>
          <p14:tracePt t="24258" x="2190750" y="3067050"/>
          <p14:tracePt t="24274" x="2190750" y="3057525"/>
          <p14:tracePt t="24294" x="2190750" y="3038475"/>
          <p14:tracePt t="24317" x="2190750" y="2990850"/>
          <p14:tracePt t="24334" x="2190750" y="2943225"/>
          <p14:tracePt t="24356" x="2190750" y="2933700"/>
          <p14:tracePt t="24382" x="2200275" y="2924175"/>
          <p14:tracePt t="24397" x="2209800" y="2914650"/>
          <p14:tracePt t="24414" x="2228850" y="2895600"/>
          <p14:tracePt t="24436" x="2276475" y="2838450"/>
          <p14:tracePt t="24454" x="2314575" y="2819400"/>
          <p14:tracePt t="24477" x="2352675" y="2790825"/>
          <p14:tracePt t="24494" x="2371725" y="2781300"/>
          <p14:tracePt t="24514" x="2381250" y="2781300"/>
          <p14:tracePt t="24533" x="2390775" y="2771775"/>
          <p14:tracePt t="24557" x="2400300" y="2771775"/>
          <p14:tracePt t="24774" x="2409825" y="2771775"/>
          <p14:tracePt t="24787" x="2419350" y="2771775"/>
          <p14:tracePt t="24798" x="2428875" y="2771775"/>
          <p14:tracePt t="24821" x="2438400" y="2771775"/>
          <p14:tracePt t="24831" x="2447925" y="2771775"/>
          <p14:tracePt t="24852" x="2466975" y="2762250"/>
          <p14:tracePt t="24863" x="2476500" y="2762250"/>
          <p14:tracePt t="25351" x="2495550" y="2752725"/>
          <p14:tracePt t="25364" x="2514600" y="2733675"/>
          <p14:tracePt t="25376" x="2543175" y="2724150"/>
          <p14:tracePt t="25388" x="2562225" y="2714625"/>
          <p14:tracePt t="25401" x="2590800" y="2705100"/>
          <p14:tracePt t="25413" x="2628900" y="2695575"/>
          <p14:tracePt t="25431" x="2657475" y="2686050"/>
          <p14:tracePt t="25441" x="2686050" y="2686050"/>
          <p14:tracePt t="25461" x="2724150" y="2676525"/>
          <p14:tracePt t="25482" x="2790825" y="2676525"/>
          <p14:tracePt t="25501" x="2847975" y="2676525"/>
          <p14:tracePt t="25521" x="2867025" y="2676525"/>
          <p14:tracePt t="25541" x="2876550" y="2676525"/>
          <p14:tracePt t="25917" x="2886075" y="2676525"/>
          <p14:tracePt t="25928" x="2914650" y="2667000"/>
          <p14:tracePt t="25941" x="2952750" y="2647950"/>
          <p14:tracePt t="25953" x="3019425" y="2619375"/>
          <p14:tracePt t="25971" x="3105150" y="2581275"/>
          <p14:tracePt t="25991" x="3333750" y="2505075"/>
          <p14:tracePt t="26072" x="3924300" y="2333625"/>
          <p14:tracePt t="26087" x="3962400" y="2333625"/>
          <p14:tracePt t="26087" x="3990975" y="2333625"/>
          <p14:tracePt t="26101" x="4010025" y="2333625"/>
          <p14:tracePt t="26121" x="4019550" y="2333625"/>
          <p14:tracePt t="26144" x="4038600" y="2333625"/>
          <p14:tracePt t="26394" x="4057650" y="2314575"/>
          <p14:tracePt t="26406" x="4086225" y="2305050"/>
          <p14:tracePt t="26419" x="4124325" y="2286000"/>
          <p14:tracePt t="26442" x="4171950" y="2266950"/>
          <p14:tracePt t="26465" x="4219575" y="2257425"/>
          <p14:tracePt t="26482" x="4238625" y="2257425"/>
          <p14:tracePt t="26531" x="4248150" y="2257425"/>
          <p14:tracePt t="26715" x="4248150" y="2247900"/>
          <p14:tracePt t="26788" x="4248150" y="2266950"/>
          <p14:tracePt t="26799" x="4229100" y="2276475"/>
          <p14:tracePt t="26812" x="4219575" y="2286000"/>
          <p14:tracePt t="26824" x="4219575" y="2295525"/>
          <p14:tracePt t="26850" x="4210050" y="2305050"/>
          <p14:tracePt t="26861" x="4210050" y="2314575"/>
          <p14:tracePt t="26874" x="4200525" y="2333625"/>
          <p14:tracePt t="26892" x="4191000" y="2343150"/>
          <p14:tracePt t="26912" x="4181475" y="2362200"/>
          <p14:tracePt t="26932" x="4181475" y="2381250"/>
          <p14:tracePt t="26984" x="4162425" y="2428875"/>
          <p14:tracePt t="26997" x="4152900" y="2486025"/>
          <p14:tracePt t="27012" x="4133850" y="2543175"/>
          <p14:tracePt t="27032" x="4124325" y="2590800"/>
          <p14:tracePt t="27052" x="4114800" y="2647950"/>
          <p14:tracePt t="27074" x="4114800" y="2657475"/>
          <p14:tracePt t="27119" x="4114800" y="2667000"/>
          <p14:tracePt t="27132" x="4114800" y="2676525"/>
          <p14:tracePt t="27143" x="4114800" y="2695575"/>
          <p14:tracePt t="27157" x="4114800" y="2705100"/>
          <p14:tracePt t="27172" x="4114800" y="2724150"/>
          <p14:tracePt t="27192" x="4114800" y="2733675"/>
          <p14:tracePt t="27212" x="4114800" y="2743200"/>
          <p14:tracePt t="27235" x="4114800" y="2762250"/>
          <p14:tracePt t="27252" x="4114800" y="2771775"/>
          <p14:tracePt t="27268" x="4114800" y="2781300"/>
          <p14:tracePt t="27292" x="4114800" y="2809875"/>
          <p14:tracePt t="27315" x="4114800" y="2819400"/>
          <p14:tracePt t="27332" x="4124325" y="2847975"/>
          <p14:tracePt t="27365" x="4124325" y="2857500"/>
          <p14:tracePt t="27390" x="4133850" y="2857500"/>
          <p14:tracePt t="27401" x="4133850" y="2867025"/>
          <p14:tracePt t="27426" x="4133850" y="2876550"/>
          <p14:tracePt t="27439" x="4143375" y="2876550"/>
          <p14:tracePt t="27452" x="4143375" y="2886075"/>
          <p14:tracePt t="27475" x="4152900" y="2905125"/>
          <p14:tracePt t="27500" x="4162425" y="2914650"/>
          <p14:tracePt t="27524" x="4171950" y="2933700"/>
          <p14:tracePt t="27537" x="4181475" y="2933700"/>
          <p14:tracePt t="27555" x="4181475" y="2943225"/>
          <p14:tracePt t="27572" x="4200525" y="2952750"/>
          <p14:tracePt t="27592" x="4229100" y="2981325"/>
          <p14:tracePt t="27612" x="4257675" y="3009900"/>
          <p14:tracePt t="27635" x="4286250" y="3038475"/>
          <p14:tracePt t="27652" x="4305300" y="3048000"/>
          <p14:tracePt t="27672" x="4333875" y="3057525"/>
          <p14:tracePt t="27692" x="4362450" y="3067050"/>
          <p14:tracePt t="27703" x="4371975" y="3067050"/>
          <p14:tracePt t="27722" x="4419600" y="3076575"/>
          <p14:tracePt t="27733" x="4438650" y="3076575"/>
          <p14:tracePt t="27752" x="4467225" y="3076575"/>
          <p14:tracePt t="27764" x="4495800" y="3076575"/>
          <p14:tracePt t="27782" x="4533900" y="3076575"/>
          <p14:tracePt t="27803" x="4552950" y="3076575"/>
          <p14:tracePt t="27822" x="4600575" y="3076575"/>
          <p14:tracePt t="27842" x="4619625" y="3076575"/>
          <p14:tracePt t="27862" x="4648200" y="3076575"/>
          <p14:tracePt t="27882" x="4686300" y="3076575"/>
          <p14:tracePt t="27902" x="4705350" y="3076575"/>
          <p14:tracePt t="27922" x="4733925" y="3076575"/>
          <p14:tracePt t="27942" x="4752975" y="3057525"/>
          <p14:tracePt t="27962" x="4762500" y="3048000"/>
          <p14:tracePt t="27982" x="4791075" y="3019425"/>
          <p14:tracePt t="28006" x="4819650" y="2990850"/>
          <p14:tracePt t="28022" x="4829175" y="2971800"/>
          <p14:tracePt t="28042" x="4848225" y="2952750"/>
          <p14:tracePt t="28065" x="4857750" y="2933700"/>
          <p14:tracePt t="28084" x="4876800" y="2905125"/>
          <p14:tracePt t="28103" x="4895850" y="2867025"/>
          <p14:tracePt t="28122" x="4905375" y="2857500"/>
          <p14:tracePt t="28142" x="4914900" y="2828925"/>
          <p14:tracePt t="28162" x="4924425" y="2800350"/>
          <p14:tracePt t="28182" x="4933950" y="2790825"/>
          <p14:tracePt t="28202" x="4933950" y="2781300"/>
          <p14:tracePt t="28224" x="4933950" y="2762250"/>
          <p14:tracePt t="28245" x="4933950" y="2733675"/>
          <p14:tracePt t="28261" x="4933950" y="2686050"/>
          <p14:tracePt t="28283" x="4933950" y="2628900"/>
          <p14:tracePt t="28302" x="4933950" y="2600325"/>
          <p14:tracePt t="28325" x="4933950" y="2590800"/>
          <p14:tracePt t="28347" x="4933950" y="2581275"/>
          <p14:tracePt t="28363" x="4933950" y="2571750"/>
          <p14:tracePt t="28383" x="4933950" y="2552700"/>
          <p14:tracePt t="28406" x="4924425" y="2486025"/>
          <p14:tracePt t="28422" x="4914900" y="2428875"/>
          <p14:tracePt t="28442" x="4905375" y="2400300"/>
          <p14:tracePt t="28462" x="4886325" y="2343150"/>
          <p14:tracePt t="28486" x="4857750" y="2295525"/>
          <p14:tracePt t="28502" x="4838700" y="2266950"/>
          <p14:tracePt t="28522" x="4800600" y="2219325"/>
          <p14:tracePt t="28542" x="4781550" y="2171700"/>
          <p14:tracePt t="28566" x="4733925" y="2114550"/>
          <p14:tracePt t="28582" x="4686300" y="2076450"/>
          <p14:tracePt t="28603" x="4667250" y="2066925"/>
          <p14:tracePt t="28622" x="4619625" y="2066925"/>
          <p14:tracePt t="28646" x="4552950" y="2066925"/>
          <p14:tracePt t="28662" x="4524375" y="2066925"/>
          <p14:tracePt t="28682" x="4467225" y="2066925"/>
          <p14:tracePt t="28703" x="4419600" y="2066925"/>
          <p14:tracePt t="28726" x="4391025" y="2066925"/>
          <p14:tracePt t="28742" x="4343400" y="2085975"/>
          <p14:tracePt t="28758" x="4305300" y="2095500"/>
          <p14:tracePt t="28782" x="4248150" y="2124075"/>
          <p14:tracePt t="28806" x="4200525" y="2133600"/>
          <p14:tracePt t="28822" x="4181475" y="2152650"/>
          <p14:tracePt t="28842" x="4143375" y="2190750"/>
          <p14:tracePt t="28863" x="4124325" y="2219325"/>
          <p14:tracePt t="28875" x="4105275" y="2247900"/>
          <p14:tracePt t="28893" x="4095750" y="2266950"/>
          <p14:tracePt t="28902" x="4095750" y="2295525"/>
          <p14:tracePt t="28923" x="4076700" y="2324100"/>
          <p14:tracePt t="28942" x="4048125" y="2419350"/>
          <p14:tracePt t="28952" x="4038600" y="2447925"/>
          <p14:tracePt t="28972" x="4029075" y="2505075"/>
          <p14:tracePt t="28993" x="4010025" y="2590800"/>
          <p14:tracePt t="29013" x="3990975" y="2667000"/>
          <p14:tracePt t="29029" x="3981450" y="2705100"/>
          <p14:tracePt t="29055" x="3971925" y="2800350"/>
          <p14:tracePt t="29085" x="3962400" y="2943225"/>
          <p14:tracePt t="29097" x="3962400" y="2981325"/>
          <p14:tracePt t="29115" x="3962400" y="3028950"/>
          <p14:tracePt t="29136" x="3962400" y="3095625"/>
          <p14:tracePt t="29159" x="3962400" y="3162300"/>
          <p14:tracePt t="29175" x="3971925" y="3181350"/>
          <p14:tracePt t="29195" x="3981450" y="3209925"/>
          <p14:tracePt t="29216" x="3990975" y="3228975"/>
          <p14:tracePt t="29239" x="4000500" y="3238500"/>
          <p14:tracePt t="29256" x="4029075" y="3257550"/>
          <p14:tracePt t="29271" x="4048125" y="3267075"/>
          <p14:tracePt t="29293" x="4105275" y="3295650"/>
          <p14:tracePt t="29313" x="4124325" y="3295650"/>
          <p14:tracePt t="29332" x="4171950" y="3305175"/>
          <p14:tracePt t="29352" x="4219575" y="3314700"/>
          <p14:tracePt t="29372" x="4229100" y="3314700"/>
          <p14:tracePt t="29392" x="4276725" y="3305175"/>
          <p14:tracePt t="29415" x="4333875" y="3286125"/>
          <p14:tracePt t="29432" x="4352925" y="3267075"/>
          <p14:tracePt t="29452" x="4410075" y="3248025"/>
          <p14:tracePt t="29472" x="4419600" y="3238500"/>
          <p14:tracePt t="29495" x="4457700" y="3209925"/>
          <p14:tracePt t="29512" x="4476750" y="3181350"/>
          <p14:tracePt t="29532" x="4524375" y="3124200"/>
          <p14:tracePt t="29552" x="4572000" y="3086100"/>
          <p14:tracePt t="29575" x="4610100" y="3048000"/>
          <p14:tracePt t="29592" x="4610100" y="3038475"/>
          <p14:tracePt t="29612" x="4619625" y="3038475"/>
          <p14:tracePt t="29632" x="4629150" y="3028950"/>
          <p14:tracePt t="30323" x="4638675" y="3028950"/>
          <p14:tracePt t="30337" x="4657725" y="3028950"/>
          <p14:tracePt t="30349" x="4676775" y="3028950"/>
          <p14:tracePt t="30361" x="4705350" y="3028950"/>
          <p14:tracePt t="30380" x="4762500" y="3019425"/>
          <p14:tracePt t="30401" x="4829175" y="3009900"/>
          <p14:tracePt t="30410" x="4867275" y="3009900"/>
          <p14:tracePt t="30430" x="4895850" y="3000375"/>
          <p14:tracePt t="30450" x="4972050" y="3000375"/>
          <p14:tracePt t="30473" x="5067300" y="3000375"/>
          <p14:tracePt t="30490" x="5133975" y="3009900"/>
          <p14:tracePt t="30510" x="5276850" y="3028950"/>
          <p14:tracePt t="30530" x="5324475" y="3028950"/>
          <p14:tracePt t="30553" x="5400675" y="3028950"/>
          <p14:tracePt t="30570" x="5457825" y="3028950"/>
          <p14:tracePt t="30590" x="5486400" y="3019425"/>
          <p14:tracePt t="30610" x="5562600" y="2981325"/>
          <p14:tracePt t="30634" x="5610225" y="2952750"/>
          <p14:tracePt t="30650" x="5619750" y="2952750"/>
          <p14:tracePt t="30670" x="5629275" y="2933700"/>
          <p14:tracePt t="30690" x="5638800" y="2933700"/>
          <p14:tracePt t="30700" x="5648325" y="2924175"/>
          <p14:tracePt t="30720" x="5667375" y="2895600"/>
          <p14:tracePt t="30740" x="5676900" y="2886075"/>
          <p14:tracePt t="30764" x="5676900" y="2876550"/>
          <p14:tracePt t="31133" x="5686425" y="2886075"/>
          <p14:tracePt t="31146" x="5695950" y="2886075"/>
          <p14:tracePt t="31158" x="5724525" y="2905125"/>
          <p14:tracePt t="31171" x="5743575" y="2914650"/>
          <p14:tracePt t="31186" x="5762625" y="2933700"/>
          <p14:tracePt t="31196" x="5791200" y="2943225"/>
          <p14:tracePt t="31216" x="5829300" y="2943225"/>
          <p14:tracePt t="31236" x="5876925" y="2952750"/>
          <p14:tracePt t="31259" x="5905500" y="2952750"/>
          <p14:tracePt t="31277" x="5915025" y="2952750"/>
          <p14:tracePt t="31291" x="5924550" y="2952750"/>
          <p14:tracePt t="31317" x="5981700" y="2943225"/>
          <p14:tracePt t="31339" x="6000750" y="2933700"/>
          <p14:tracePt t="31356" x="6029325" y="2905125"/>
          <p14:tracePt t="31376" x="6048375" y="2895600"/>
          <p14:tracePt t="31396" x="6057900" y="2886075"/>
          <p14:tracePt t="31419" x="6057900" y="2867025"/>
          <p14:tracePt t="31436" x="6057900" y="2857500"/>
          <p14:tracePt t="31456" x="6086475" y="2743200"/>
          <p14:tracePt t="31476" x="6105525" y="2714625"/>
          <p14:tracePt t="31499" x="6105525" y="2667000"/>
          <p14:tracePt t="31551" x="6105525" y="2657475"/>
          <p14:tracePt t="31588" x="6105525" y="2647950"/>
          <p14:tracePt t="31600" x="6105525" y="2638425"/>
          <p14:tracePt t="31637" x="6105525" y="2628900"/>
          <p14:tracePt t="31685" x="6096000" y="2619375"/>
          <p14:tracePt t="31697" x="6086475" y="2609850"/>
          <p14:tracePt t="31711" x="6076950" y="2609850"/>
          <p14:tracePt t="31728" x="6067425" y="2609850"/>
          <p14:tracePt t="31747" x="6038850" y="2600325"/>
          <p14:tracePt t="31760" x="6029325" y="2600325"/>
          <p14:tracePt t="31776" x="6010275" y="2600325"/>
          <p14:tracePt t="31788" x="5991225" y="2600325"/>
          <p14:tracePt t="31804" x="5972175" y="2600325"/>
          <p14:tracePt t="31826" x="5924550" y="2600325"/>
          <p14:tracePt t="31836" x="5905500" y="2600325"/>
          <p14:tracePt t="31856" x="5876925" y="2600325"/>
          <p14:tracePt t="31876" x="5838825" y="2600325"/>
          <p14:tracePt t="31890" x="5829300" y="2600325"/>
          <p14:tracePt t="31907" x="5800725" y="2600325"/>
          <p14:tracePt t="31926" x="5791200" y="2600325"/>
          <p14:tracePt t="32276" x="5800725" y="2609850"/>
          <p14:tracePt t="32299" x="5810250" y="2609850"/>
          <p14:tracePt t="32325" x="5819775" y="2609850"/>
          <p14:tracePt t="32484" x="5819775" y="2600325"/>
          <p14:tracePt t="32508" x="5810250" y="2600325"/>
          <p14:tracePt t="32546" x="5800725" y="2590800"/>
          <p14:tracePt t="32570" x="5781675" y="2590800"/>
          <p14:tracePt t="32594" x="5762625" y="2590800"/>
          <p14:tracePt t="32607" x="5753100" y="2590800"/>
          <p14:tracePt t="32630" x="5743575" y="2590800"/>
          <p14:tracePt t="32643" x="5734050" y="2590800"/>
          <p14:tracePt t="32657" x="5724525" y="2590800"/>
          <p14:tracePt t="32670" x="5715000" y="2590800"/>
          <p14:tracePt t="32687" x="5705475" y="2590800"/>
          <p14:tracePt t="32707" x="5676900" y="2600325"/>
          <p14:tracePt t="32727" x="5667375" y="2609850"/>
          <p14:tracePt t="32750" x="5638800" y="2628900"/>
          <p14:tracePt t="32767" x="5629275" y="2638425"/>
          <p14:tracePt t="32787" x="5610225" y="2647950"/>
          <p14:tracePt t="32798" x="5610225" y="2667000"/>
          <p14:tracePt t="32817" x="5600700" y="2676525"/>
          <p14:tracePt t="32837" x="5591175" y="2676525"/>
          <p14:tracePt t="32852" x="5591175" y="2686050"/>
          <p14:tracePt t="32890" x="5591175" y="2695575"/>
          <p14:tracePt t="32926" x="5591175" y="2705100"/>
          <p14:tracePt t="32939" x="5591175" y="2724150"/>
          <p14:tracePt t="32962" x="5591175" y="2733675"/>
          <p14:tracePt t="33000" x="5591175" y="2743200"/>
          <p14:tracePt t="33011" x="5591175" y="2752725"/>
          <p14:tracePt t="33025" x="5591175" y="2762250"/>
          <p14:tracePt t="33040" x="5591175" y="2781300"/>
          <p14:tracePt t="33061" x="5591175" y="2819400"/>
          <p14:tracePt t="33080" x="5591175" y="2847975"/>
          <p14:tracePt t="33101" x="5591175" y="2876550"/>
          <p14:tracePt t="33120" x="5591175" y="2886075"/>
          <p14:tracePt t="33140" x="5591175" y="2895600"/>
          <p14:tracePt t="33160" x="5600700" y="2905125"/>
          <p14:tracePt t="33180" x="5600700" y="2914650"/>
          <p14:tracePt t="33200" x="5600700" y="2933700"/>
          <p14:tracePt t="33221" x="5610225" y="2943225"/>
          <p14:tracePt t="33240" x="5629275" y="2952750"/>
          <p14:tracePt t="33261" x="5638800" y="2952750"/>
          <p14:tracePt t="33307" x="5648325" y="2952750"/>
          <p14:tracePt t="33331" x="5657850" y="2952750"/>
          <p14:tracePt t="33367" x="5657850" y="2943225"/>
          <p14:tracePt t="33380" x="5667375" y="2933700"/>
          <p14:tracePt t="33397" x="5676900" y="2924175"/>
          <p14:tracePt t="33417" x="5695950" y="2886075"/>
          <p14:tracePt t="33440" x="5705475" y="2847975"/>
          <p14:tracePt t="33452" x="5724525" y="2800350"/>
          <p14:tracePt t="33469" x="5762625" y="2724150"/>
          <p14:tracePt t="33485" x="5781675" y="2676525"/>
          <p14:tracePt t="33502" x="5791200" y="2657475"/>
          <p14:tracePt t="33518" x="5819775" y="2600325"/>
          <p14:tracePt t="33534" x="5838825" y="2571750"/>
          <p14:tracePt t="33549" x="5876925" y="2533650"/>
          <p14:tracePt t="33566" x="5953125" y="2476500"/>
          <p14:tracePt t="33581" x="5991225" y="2447925"/>
          <p14:tracePt t="33597" x="6029325" y="2428875"/>
          <p14:tracePt t="33619" x="6105525" y="2409825"/>
          <p14:tracePt t="33648" x="6181725" y="2409825"/>
          <p14:tracePt t="33653" x="6210300" y="2409825"/>
          <p14:tracePt t="33716" x="6276975" y="2495550"/>
          <p14:tracePt t="33731" x="6286500" y="2524125"/>
          <p14:tracePt t="33747" x="6286500" y="2543175"/>
          <p14:tracePt t="33761" x="6296025" y="2581275"/>
          <p14:tracePt t="33777" x="6296025" y="2619375"/>
          <p14:tracePt t="33793" x="6296025" y="2638425"/>
          <p14:tracePt t="33809" x="6305550" y="2714625"/>
          <p14:tracePt t="33825" x="6305550" y="2781300"/>
          <p14:tracePt t="33841" x="6315075" y="2838450"/>
          <p14:tracePt t="33857" x="6315075" y="2886075"/>
          <p14:tracePt t="33873" x="6315075" y="2990850"/>
          <p14:tracePt t="33889" x="6315075" y="3038475"/>
          <p14:tracePt t="33905" x="6315075" y="3057525"/>
          <p14:tracePt t="33921" x="6315075" y="3067050"/>
          <p14:tracePt t="33937" x="6315075" y="3086100"/>
          <p14:tracePt t="33953" x="6315075" y="3095625"/>
          <p14:tracePt t="33969" x="6276975" y="3143250"/>
          <p14:tracePt t="33985" x="6257925" y="3162300"/>
          <p14:tracePt t="34001" x="6229350" y="3181350"/>
          <p14:tracePt t="34018" x="6191250" y="3200400"/>
          <p14:tracePt t="34033" x="6172200" y="3209925"/>
          <p14:tracePt t="34049" x="6153150" y="3219450"/>
          <p14:tracePt t="34065" x="6134100" y="3219450"/>
          <p14:tracePt t="34081" x="6086475" y="3228975"/>
          <p14:tracePt t="34097" x="6076950" y="3228975"/>
          <p14:tracePt t="34113" x="6057900" y="3238500"/>
          <p14:tracePt t="34131" x="6010275" y="3248025"/>
          <p14:tracePt t="34145" x="6000750" y="3248025"/>
          <p14:tracePt t="34161" x="5991225" y="3257550"/>
          <p14:tracePt t="34181" x="5962650" y="3267075"/>
          <p14:tracePt t="34201" x="5943600" y="3276600"/>
          <p14:tracePt t="34211" x="5924550" y="3276600"/>
          <p14:tracePt t="34231" x="5895975" y="3276600"/>
          <p14:tracePt t="34241" x="5886450" y="3276600"/>
          <p14:tracePt t="34261" x="5857875" y="3276600"/>
          <p14:tracePt t="34281" x="5838825" y="3267075"/>
          <p14:tracePt t="34460" x="5829300" y="3257550"/>
          <p14:tracePt t="34473" x="5819775" y="3257550"/>
          <p14:tracePt t="34484" x="5810250" y="3248025"/>
          <p14:tracePt t="34504" x="5800725" y="3248025"/>
          <p14:tracePt t="34514" x="5800725" y="3238500"/>
          <p14:tracePt t="34534" x="5781675" y="3238500"/>
          <p14:tracePt t="34571" x="5781675" y="3228975"/>
          <p14:tracePt t="34693" x="5791200" y="3228975"/>
          <p14:tracePt t="34718" x="5800725" y="3228975"/>
          <p14:tracePt t="34731" x="5810250" y="3228975"/>
          <p14:tracePt t="34744" x="5819775" y="3228975"/>
          <p14:tracePt t="34755" x="5829300" y="3228975"/>
          <p14:tracePt t="34774" x="5838825" y="3228975"/>
          <p14:tracePt t="34795" x="5867400" y="3228975"/>
          <p14:tracePt t="34805" x="5876925" y="3228975"/>
          <p14:tracePt t="34818" x="5895975" y="3228975"/>
          <p14:tracePt t="34844" x="5962650" y="3190875"/>
          <p14:tracePt t="34867" x="6038850" y="3105150"/>
          <p14:tracePt t="34885" x="6076950" y="3048000"/>
          <p14:tracePt t="34905" x="6115050" y="2943225"/>
          <p14:tracePt t="34915" x="6134100" y="2886075"/>
          <p14:tracePt t="34935" x="6143625" y="2847975"/>
          <p14:tracePt t="34955" x="6143625" y="2781300"/>
          <p14:tracePt t="34978" x="6153150" y="2724150"/>
          <p14:tracePt t="34995" x="6153150" y="2695575"/>
          <p14:tracePt t="35015" x="6153150" y="2667000"/>
          <p14:tracePt t="35035" x="6153150" y="2647950"/>
          <p14:tracePt t="35059" x="6153150" y="2628900"/>
          <p14:tracePt t="35075" x="6153150" y="2590800"/>
          <p14:tracePt t="35095" x="6134100" y="2571750"/>
          <p14:tracePt t="35116" x="6096000" y="2533650"/>
          <p14:tracePt t="35139" x="6038850" y="2505075"/>
          <p14:tracePt t="35155" x="6010275" y="2495550"/>
          <p14:tracePt t="35175" x="5953125" y="2476500"/>
          <p14:tracePt t="35195" x="5924550" y="2476500"/>
          <p14:tracePt t="35219" x="5848350" y="2476500"/>
          <p14:tracePt t="35236" x="5753100" y="2514600"/>
          <p14:tracePt t="35256" x="5724525" y="2524125"/>
          <p14:tracePt t="35275" x="5686425" y="2543175"/>
          <p14:tracePt t="35299" x="5629275" y="2571750"/>
          <p14:tracePt t="35315" x="5610225" y="2581275"/>
          <p14:tracePt t="35334" x="5562600" y="2628900"/>
          <p14:tracePt t="35354" x="5543550" y="2647950"/>
          <p14:tracePt t="35364" x="5524500" y="2667000"/>
          <p14:tracePt t="35384" x="5514975" y="2686050"/>
          <p14:tracePt t="35404" x="5514975" y="2695575"/>
          <p14:tracePt t="35428" x="5514975" y="2705100"/>
          <p14:tracePt t="35444" x="5514975" y="2752725"/>
          <p14:tracePt t="35467" x="5514975" y="2819400"/>
          <p14:tracePt t="35484" x="5514975" y="2847975"/>
          <p14:tracePt t="35508" x="5514975" y="2895600"/>
          <p14:tracePt t="35524" x="5514975" y="2914650"/>
          <p14:tracePt t="35544" x="5514975" y="2933700"/>
          <p14:tracePt t="35565" x="5514975" y="2943225"/>
          <p14:tracePt t="35587" x="5514975" y="2962275"/>
          <p14:tracePt t="35604" x="5534025" y="3000375"/>
          <p14:tracePt t="35625" x="5543550" y="3028950"/>
          <p14:tracePt t="35644" x="5572125" y="3067050"/>
          <p14:tracePt t="35668" x="5619750" y="3105150"/>
          <p14:tracePt t="35685" x="5629275" y="3114675"/>
          <p14:tracePt t="35705" x="5648325" y="3114675"/>
          <p14:tracePt t="36339" x="5667375" y="3114675"/>
          <p14:tracePt t="36351" x="5695950" y="3105150"/>
          <p14:tracePt t="36362" x="5715000" y="3095625"/>
          <p14:tracePt t="36375" x="5734050" y="3076575"/>
          <p14:tracePt t="36391" x="5762625" y="3067050"/>
          <p14:tracePt t="36411" x="5876925" y="2971800"/>
          <p14:tracePt t="36431" x="5924550" y="2914650"/>
          <p14:tracePt t="36453" x="5991225" y="2857500"/>
          <p14:tracePt t="36474" x="6038850" y="2819400"/>
          <p14:tracePt t="36491" x="6057900" y="2800350"/>
          <p14:tracePt t="36513" x="6076950" y="2790825"/>
          <p14:tracePt t="36534" x="6086475" y="2790825"/>
          <p14:tracePt t="36551" x="6086475" y="2781300"/>
          <p14:tracePt t="36584" x="6115050" y="2762250"/>
          <p14:tracePt t="36596" x="6153150" y="2733675"/>
          <p14:tracePt t="36614" x="6200775" y="2695575"/>
          <p14:tracePt t="36631" x="6248400" y="2667000"/>
          <p14:tracePt t="36651" x="6305550" y="2628900"/>
          <p14:tracePt t="36671" x="6324600" y="2628900"/>
          <p14:tracePt t="36695" x="6334125" y="2628900"/>
          <p14:tracePt t="36770" x="6343650" y="2628900"/>
          <p14:tracePt t="36792" x="6353175" y="2628900"/>
          <p14:tracePt t="37798" x="6362700" y="2628900"/>
          <p14:tracePt t="37848" x="6362700" y="2619375"/>
          <p14:tracePt t="37860" x="6381750" y="2609850"/>
          <p14:tracePt t="37873" x="6391275" y="2581275"/>
          <p14:tracePt t="37888" x="6410325" y="2552700"/>
          <p14:tracePt t="37899" x="6419850" y="2533650"/>
          <p14:tracePt t="37918" x="6429375" y="2524125"/>
          <p14:tracePt t="37938" x="6438900" y="2514600"/>
          <p14:tracePt t="37983" x="6438900" y="2505075"/>
          <p14:tracePt t="38094" x="6438900" y="2495550"/>
          <p14:tracePt t="38106" x="6438900" y="2486025"/>
          <p14:tracePt t="38118" x="6438900" y="2476500"/>
          <p14:tracePt t="38131" x="6429375" y="2466975"/>
          <p14:tracePt t="38142" x="6419850" y="2457450"/>
          <p14:tracePt t="38159" x="6419850" y="2447925"/>
          <p14:tracePt t="38180" x="6410325" y="2438400"/>
          <p14:tracePt t="38560" x="6419850" y="2438400"/>
          <p14:tracePt t="38571" x="6429375" y="2438400"/>
          <p14:tracePt t="38597" x="6438900" y="2438400"/>
          <p14:tracePt t="38622" x="6448425" y="2438400"/>
          <p14:tracePt t="38659" x="6457950" y="2438400"/>
          <p14:tracePt t="38683" x="6467475" y="2438400"/>
          <p14:tracePt t="38806" x="6477000" y="2438400"/>
          <p14:tracePt t="38831" x="6486525" y="2438400"/>
          <p14:tracePt t="38843" x="6496050" y="2438400"/>
          <p14:tracePt t="38854" x="6496050" y="2428875"/>
          <p14:tracePt t="38867" x="6505575" y="2428875"/>
          <p14:tracePt t="38880" x="6515100" y="2428875"/>
          <p14:tracePt t="38899" x="6524625" y="2419350"/>
          <p14:tracePt t="38909" x="6534150" y="2419350"/>
          <p14:tracePt t="38929" x="6553200" y="2409825"/>
          <p14:tracePt t="38949" x="6562725" y="2400300"/>
          <p14:tracePt t="38969" x="6572250" y="2400300"/>
          <p14:tracePt t="38989" x="6581775" y="2400300"/>
          <p14:tracePt t="39015" x="6591300" y="2400300"/>
          <p14:tracePt t="39039" x="6600825" y="2400300"/>
          <p14:tracePt t="39063" x="6610350" y="2400300"/>
          <p14:tracePt t="39087" x="6619875" y="2400300"/>
          <p14:tracePt t="39100" x="6629400" y="2390775"/>
          <p14:tracePt t="39112" x="6638925" y="2390775"/>
          <p14:tracePt t="39129" x="6648450" y="2390775"/>
          <p14:tracePt t="39150" x="6667500" y="2390775"/>
          <p14:tracePt t="39174" x="6677025" y="2390775"/>
          <p14:tracePt t="39199" x="6686550" y="2390775"/>
          <p14:tracePt t="39224" x="6696075" y="2390775"/>
          <p14:tracePt t="39249" x="6705600" y="2390775"/>
          <p14:tracePt t="39260" x="6715125" y="2390775"/>
          <p14:tracePt t="39284" x="6724650" y="2390775"/>
          <p14:tracePt t="39296" x="6734175" y="2381250"/>
          <p14:tracePt t="39310" x="6743700" y="2381250"/>
          <p14:tracePt t="39329" x="6753225" y="2381250"/>
          <p14:tracePt t="39340" x="6762750" y="2381250"/>
          <p14:tracePt t="39356" x="6772275" y="2381250"/>
          <p14:tracePt t="39379" x="6781800" y="2381250"/>
          <p14:tracePt t="39849" x="6791325" y="2381250"/>
          <p14:tracePt t="39861" x="6800850" y="2381250"/>
          <p14:tracePt t="39874" x="6810375" y="2381250"/>
          <p14:tracePt t="39890" x="6819900" y="2381250"/>
          <p14:tracePt t="39911" x="6848475" y="2381250"/>
          <p14:tracePt t="39930" x="6867525" y="2381250"/>
          <p14:tracePt t="39950" x="6886575" y="2381250"/>
          <p14:tracePt t="39970" x="6905625" y="2381250"/>
          <p14:tracePt t="39990" x="6924675" y="2381250"/>
          <p14:tracePt t="40013" x="6943725" y="2381250"/>
          <p14:tracePt t="40030" x="6953250" y="2381250"/>
          <p14:tracePt t="40050" x="6972300" y="2381250"/>
          <p14:tracePt t="40071" x="7000875" y="2381250"/>
          <p14:tracePt t="40093" x="7019925" y="2381250"/>
          <p14:tracePt t="40110" x="7029450" y="2381250"/>
          <p14:tracePt t="40130" x="7038975" y="2381250"/>
          <p14:tracePt t="40131" x="7058025" y="2381250"/>
          <p14:tracePt t="40156" x="7067550" y="2381250"/>
          <p14:tracePt t="40173" x="7086600" y="2381250"/>
          <p14:tracePt t="40190" x="7096125" y="2381250"/>
          <p14:tracePt t="40210" x="7124700" y="2381250"/>
          <p14:tracePt t="40231" x="7134225" y="2381250"/>
          <p14:tracePt t="40254" x="7153275" y="2381250"/>
          <p14:tracePt t="40271" x="7162800" y="2381250"/>
          <p14:tracePt t="40291" x="7181850" y="2381250"/>
          <p14:tracePt t="40311" x="7191375" y="2381250"/>
          <p14:tracePt t="40334" x="7210425" y="2381250"/>
          <p14:tracePt t="40351" x="7219950" y="2381250"/>
          <p14:tracePt t="40369" x="7239000" y="2381250"/>
          <p14:tracePt t="40390" x="7267575" y="2381250"/>
          <p14:tracePt t="40401" x="7277100" y="2381250"/>
          <p14:tracePt t="40419" x="7286625" y="2381250"/>
          <p14:tracePt t="40440" x="7315200" y="2371725"/>
          <p14:tracePt t="40459" x="7324725" y="2362200"/>
          <p14:tracePt t="40479" x="7362825" y="2362200"/>
          <p14:tracePt t="40500" x="7391400" y="2352675"/>
          <p14:tracePt t="40520" x="7400925" y="2352675"/>
          <p14:tracePt t="40539" x="7419975" y="2343150"/>
          <p14:tracePt t="40559" x="7429500" y="2343150"/>
          <p14:tracePt t="40579" x="7448550" y="2343150"/>
          <p14:tracePt t="40600" x="7467600" y="2343150"/>
          <p14:tracePt t="40619" x="7477125" y="2343150"/>
          <p14:tracePt t="40639" x="7496175" y="2343150"/>
          <p14:tracePt t="40660" x="7515225" y="2343150"/>
          <p14:tracePt t="40683" x="7524750" y="2343150"/>
          <p14:tracePt t="40702" x="7534275" y="2343150"/>
          <p14:tracePt t="40719" x="7543800" y="2343150"/>
          <p14:tracePt t="40739" x="7553325" y="2343150"/>
          <p14:tracePt t="40760" x="7572375" y="2343150"/>
          <p14:tracePt t="40783" x="7591425" y="2343150"/>
          <p14:tracePt t="40799" x="7600950" y="2343150"/>
          <p14:tracePt t="40819" x="7610475" y="2343150"/>
          <p14:tracePt t="40839" x="7620000" y="2333625"/>
          <p14:tracePt t="41396" x="7629525" y="2333625"/>
          <p14:tracePt t="41408" x="7639050" y="2333625"/>
          <p14:tracePt t="41421" x="7648575" y="2333625"/>
          <p14:tracePt t="41440" x="7658100" y="2333625"/>
          <p14:tracePt t="41470" x="7667625" y="2333625"/>
          <p14:tracePt t="41494" x="7677150" y="2333625"/>
          <p14:tracePt t="41518" x="7686675" y="2333625"/>
          <p14:tracePt t="41531" x="7696200" y="2333625"/>
          <p14:tracePt t="41542" x="7705725" y="2333625"/>
          <p14:tracePt t="41556" x="7734300" y="2343150"/>
          <p14:tracePt t="41576" x="7762875" y="2352675"/>
          <p14:tracePt t="41590" x="7791450" y="2371725"/>
          <p14:tracePt t="41606" x="7848600" y="2409825"/>
          <p14:tracePt t="41626" x="7886700" y="2428875"/>
          <p14:tracePt t="41646" x="7915275" y="2495550"/>
          <p14:tracePt t="41666" x="7934325" y="2562225"/>
          <p14:tracePt t="41686" x="7934325" y="2609850"/>
          <p14:tracePt t="41711" x="7953375" y="2724150"/>
          <p14:tracePt t="41726" x="7962900" y="2800350"/>
          <p14:tracePt t="41746" x="7972425" y="2962275"/>
          <p14:tracePt t="41765" x="7981950" y="3114675"/>
          <p14:tracePt t="41786" x="7981950" y="3209925"/>
          <p14:tracePt t="41809" x="7991475" y="3381375"/>
          <p14:tracePt t="41826" x="7991475" y="3524250"/>
          <p14:tracePt t="42047" x="7962900" y="3600450"/>
          <p14:tracePt t="42058" x="7896225" y="3743325"/>
          <p14:tracePt t="42071" x="7762875" y="4048125"/>
          <p14:tracePt t="42086" x="7629525" y="4324350"/>
          <p14:tracePt t="42108" x="7467600" y="4791075"/>
          <p14:tracePt t="42129" x="7410450" y="4981575"/>
          <p14:tracePt t="42147" x="7286625" y="5334000"/>
          <p14:tracePt t="42166" x="7219950" y="5524500"/>
          <p14:tracePt t="42186" x="7105650" y="5810250"/>
          <p14:tracePt t="42209" x="7058025" y="5915025"/>
          <p14:tracePt t="42226" x="7048500" y="5924550"/>
          <p14:tracePt t="42246" x="7048500" y="5934075"/>
          <p14:tracePt t="42452" x="7058025" y="5924550"/>
          <p14:tracePt t="42464" x="7067550" y="5915025"/>
          <p14:tracePt t="42476" x="7077075" y="5895975"/>
          <p14:tracePt t="42490" x="7105650" y="5867400"/>
          <p14:tracePt t="42506" x="7143750" y="5838825"/>
          <p14:tracePt t="42516" x="7181850" y="5810250"/>
          <p14:tracePt t="42536" x="7219950" y="5772150"/>
          <p14:tracePt t="42556" x="7305675" y="5705475"/>
          <p14:tracePt t="42576" x="7334250" y="5686425"/>
          <p14:tracePt t="42596" x="7343775" y="5686425"/>
          <p14:tracePt t="42661" x="7343775" y="5695950"/>
          <p14:tracePt t="42685" x="7343775" y="5705475"/>
          <p14:tracePt t="42697" x="7315200" y="5743575"/>
          <p14:tracePt t="42709" x="7277100" y="5772150"/>
          <p14:tracePt t="42720" x="7219950" y="5800725"/>
          <p14:tracePt t="42734" x="7143750" y="5829300"/>
          <p14:tracePt t="42747" x="7067550" y="5848350"/>
          <p14:tracePt t="42758" x="6991350" y="5867400"/>
          <p14:tracePt t="42776" x="6905625" y="5886450"/>
          <p14:tracePt t="42796" x="6772275" y="5915025"/>
          <p14:tracePt t="42816" x="6715125" y="5924550"/>
          <p14:tracePt t="42836" x="6600825" y="5943600"/>
          <p14:tracePt t="42856" x="6486525" y="5953125"/>
          <p14:tracePt t="42869" x="6448425" y="5953125"/>
          <p14:tracePt t="42886" x="6410325" y="5953125"/>
          <p14:tracePt t="42907" x="6362700" y="5953125"/>
          <p14:tracePt t="42919" x="6353175" y="5953125"/>
          <p14:tracePt t="42936" x="6343650" y="5953125"/>
          <p14:tracePt t="42956" x="6315075" y="5943600"/>
          <p14:tracePt t="42979" x="6286500" y="5943600"/>
          <p14:tracePt t="42996" x="6267450" y="5934075"/>
          <p14:tracePt t="43017" x="6248400" y="5934075"/>
          <p14:tracePt t="43036" x="6238875" y="5934075"/>
          <p14:tracePt t="43059" x="6210300" y="5934075"/>
          <p14:tracePt t="43076" x="6191250" y="5934075"/>
          <p14:tracePt t="43096" x="6162675" y="5924550"/>
          <p14:tracePt t="43116" x="6153150" y="5915025"/>
          <p14:tracePt t="43200" x="6153150" y="5905500"/>
          <p14:tracePt t="43690" x="6162675" y="5905500"/>
          <p14:tracePt t="43900" x="6172200" y="5905500"/>
          <p14:tracePt t="43912" x="6181725" y="5905500"/>
          <p14:tracePt t="43926" x="6191250" y="5905500"/>
          <p14:tracePt t="43949" x="6210300" y="5915025"/>
          <p14:tracePt t="43961" x="6238875" y="5924550"/>
          <p14:tracePt t="43973" x="6267450" y="5943600"/>
          <p14:tracePt t="43988" x="6296025" y="5943600"/>
          <p14:tracePt t="44006" x="6343650" y="5953125"/>
          <p14:tracePt t="44027" x="6486525" y="5981700"/>
          <p14:tracePt t="44047" x="6629400" y="5991225"/>
          <p14:tracePt t="44069" x="6715125" y="5991225"/>
          <p14:tracePt t="44086" x="6858000" y="5991225"/>
          <p14:tracePt t="44108" x="6991350" y="5991225"/>
          <p14:tracePt t="44126" x="7058025" y="5972175"/>
          <p14:tracePt t="44150" x="7219950" y="5924550"/>
          <p14:tracePt t="44167" x="7305675" y="5895975"/>
          <p14:tracePt t="44187" x="7486650" y="5829300"/>
          <p14:tracePt t="44207" x="7629525" y="5762625"/>
          <p14:tracePt t="44230" x="7686675" y="5734050"/>
          <p14:tracePt t="44247" x="7781925" y="5667375"/>
          <p14:tracePt t="44268" x="7829550" y="5629275"/>
          <p14:tracePt t="44287" x="7896225" y="5543550"/>
          <p14:tracePt t="44310" x="7981950" y="5467350"/>
          <p14:tracePt t="44326" x="8020050" y="5429250"/>
          <p14:tracePt t="44347" x="8058150" y="5400675"/>
          <p14:tracePt t="44359" x="8067675" y="5381625"/>
          <p14:tracePt t="44375" x="8077200" y="5381625"/>
          <p14:tracePt t="44397" x="8077200" y="5372100"/>
          <p14:tracePt t="44440" x="8067675" y="5372100"/>
          <p14:tracePt t="44735" x="8077200" y="5372100"/>
          <p14:tracePt t="44771" x="8086725" y="5372100"/>
          <p14:tracePt t="44796" x="8096250" y="5372100"/>
          <p14:tracePt t="44808" x="8105775" y="5381625"/>
          <p14:tracePt t="44821" x="8105775" y="5391150"/>
          <p14:tracePt t="44837" x="8115300" y="5391150"/>
          <p14:tracePt t="44857" x="8124825" y="5400675"/>
          <p14:tracePt t="44872" x="8134350" y="5410200"/>
          <p14:tracePt t="44897" x="8143875" y="5419725"/>
          <p14:tracePt t="44917" x="8143875" y="5429250"/>
          <p14:tracePt t="44937" x="8153400" y="5429250"/>
          <p14:tracePt t="44980" x="8162925" y="5429250"/>
          <p14:tracePt t="45041" x="8172450" y="5438775"/>
          <p14:tracePt t="45852" x="8191500" y="5438775"/>
          <p14:tracePt t="45864" x="8201025" y="5448300"/>
          <p14:tracePt t="45877" x="8210550" y="5448300"/>
          <p14:tracePt t="45889" x="8220075" y="5448300"/>
          <p14:tracePt t="45904" x="8229600" y="5448300"/>
          <p14:tracePt t="45915" x="8239125" y="5448300"/>
          <p14:tracePt t="45934" x="8248650" y="5448300"/>
          <p14:tracePt t="45955" x="8258175" y="5448300"/>
          <p14:tracePt t="45977" x="8267700" y="5448300"/>
          <p14:tracePt t="46011" x="8277225" y="5448300"/>
          <p14:tracePt t="46023" x="8286750" y="5448300"/>
          <p14:tracePt t="46036" x="8296275" y="5448300"/>
          <p14:tracePt t="46061" x="8305800" y="5448300"/>
          <p14:tracePt t="46075" x="8315325" y="5448300"/>
          <p14:tracePt t="46108" x="8324850" y="5448300"/>
          <p14:tracePt t="46133" x="8334375" y="5448300"/>
          <p14:tracePt t="46146" x="8334375" y="5438775"/>
          <p14:tracePt t="46158" x="8353425" y="5438775"/>
          <p14:tracePt t="46182" x="8372475" y="5429250"/>
          <p14:tracePt t="46207" x="8382000" y="5429250"/>
          <p14:tracePt t="46221" x="8401050" y="5429250"/>
          <p14:tracePt t="46245" x="8420100" y="5429250"/>
          <p14:tracePt t="46269" x="8429625" y="5429250"/>
          <p14:tracePt t="46281" x="8439150" y="5429250"/>
          <p14:tracePt t="46298" x="8448675" y="5429250"/>
          <p14:tracePt t="49664" x="8448675" y="5438775"/>
          <p14:tracePt t="49689" x="8448675" y="5448300"/>
          <p14:tracePt t="49701" x="8458200" y="5448300"/>
          <p14:tracePt t="49726" x="8458200" y="5457825"/>
          <p14:tracePt t="49752" x="8458200" y="5467350"/>
          <p14:tracePt t="49763" x="8467725" y="5467350"/>
          <p14:tracePt t="49787" x="8467725" y="5476875"/>
          <p14:tracePt t="50204" x="8486775" y="5476875"/>
          <p14:tracePt t="50217" x="8505825" y="5476875"/>
          <p14:tracePt t="50230" x="8534400" y="5476875"/>
          <p14:tracePt t="50252" x="8553450" y="5476875"/>
          <p14:tracePt t="50272" x="8601075" y="5438775"/>
          <p14:tracePt t="50292" x="8639175" y="5400675"/>
          <p14:tracePt t="50312" x="8658225" y="5381625"/>
          <p14:tracePt t="50332" x="8734425" y="5276850"/>
          <p14:tracePt t="50352" x="8877300" y="5105400"/>
          <p14:tracePt t="50372" x="8934450" y="5019675"/>
          <p14:tracePt t="50387" x="9001125" y="4933950"/>
          <p14:tracePt t="50404" x="9096375" y="4800600"/>
          <p14:tracePt t="50422" x="9115425" y="4762500"/>
          <p14:tracePt t="50442" x="9144000" y="4667250"/>
          <p14:tracePt t="50452" x="9153525" y="4648200"/>
          <p14:tracePt t="50806" x="9172575" y="4581525"/>
          <p14:tracePt t="50818" x="9191625" y="4486275"/>
          <p14:tracePt t="50831" x="9210675" y="4371975"/>
          <p14:tracePt t="50842" x="9229725" y="4267200"/>
          <p14:tracePt t="50855" x="9239250" y="4143375"/>
          <p14:tracePt t="50872" x="9248775" y="4029075"/>
          <p14:tracePt t="50884" x="9277350" y="3886200"/>
          <p14:tracePt t="50900" x="9277350" y="3752850"/>
          <p14:tracePt t="50922" x="9296400" y="3486150"/>
          <p14:tracePt t="50932" x="9296400" y="3381375"/>
          <p14:tracePt t="50952" x="9296400" y="3305175"/>
          <p14:tracePt t="50972" x="9296400" y="3257550"/>
          <p14:tracePt t="51272" x="9296400" y="3238500"/>
          <p14:tracePt t="51285" x="9296400" y="3190875"/>
          <p14:tracePt t="51297" x="9286875" y="3152775"/>
          <p14:tracePt t="51310" x="9267825" y="3095625"/>
          <p14:tracePt t="51323" x="9248775" y="3028950"/>
          <p14:tracePt t="51342" x="9229725" y="2971800"/>
          <p14:tracePt t="51362" x="9210675" y="2886075"/>
          <p14:tracePt t="51382" x="9201150" y="2867025"/>
          <p14:tracePt t="51837" x="9201150" y="2847975"/>
          <p14:tracePt t="51849" x="9191625" y="2828925"/>
          <p14:tracePt t="51864" x="9182100" y="2800350"/>
          <p14:tracePt t="51874" x="9172575" y="2790825"/>
          <p14:tracePt t="51886" x="9163050" y="2781300"/>
          <p14:tracePt t="51898" x="9163050" y="2771775"/>
          <p14:tracePt t="51911" x="9163050" y="2762250"/>
          <p14:tracePt t="51932" x="9153525" y="2762250"/>
          <p14:tracePt t="51942" x="9153525" y="2752725"/>
          <p14:tracePt t="51964" x="9144000" y="2743200"/>
          <p14:tracePt t="52315" x="9144000" y="2733675"/>
          <p14:tracePt t="52328" x="9134475" y="2714625"/>
          <p14:tracePt t="52341" x="9124950" y="2686050"/>
          <p14:tracePt t="52353" x="9115425" y="2657475"/>
          <p14:tracePt t="52364" x="9096375" y="2619375"/>
          <p14:tracePt t="52382" x="9077325" y="2581275"/>
          <p14:tracePt t="52393" x="9058275" y="2562225"/>
          <p14:tracePt t="52407" x="9039225" y="2524125"/>
          <p14:tracePt t="52432" x="8991600" y="2486025"/>
          <p14:tracePt t="52453" x="8943975" y="2447925"/>
          <p14:tracePt t="52472" x="8924925" y="2438400"/>
          <p14:tracePt t="52493" x="8905875" y="2428875"/>
          <p14:tracePt t="52918" x="8886825" y="2428875"/>
          <p14:tracePt t="52930" x="8877300" y="2419350"/>
          <p14:tracePt t="52942" x="8858250" y="2400300"/>
          <p14:tracePt t="52954" x="8829675" y="2400300"/>
          <p14:tracePt t="52973" x="8782050" y="2381250"/>
          <p14:tracePt t="52993" x="8696325" y="2343150"/>
          <p14:tracePt t="53016" x="8610600" y="2314575"/>
          <p14:tracePt t="53033" x="8582025" y="2314575"/>
          <p14:tracePt t="53049" x="8572500" y="2314575"/>
          <p14:tracePt t="53064" x="8562975" y="2305050"/>
          <p14:tracePt t="54170" x="8553450" y="2295525"/>
          <p14:tracePt t="54967" x="8543925" y="2295525"/>
          <p14:tracePt t="54980" x="8534400" y="2286000"/>
          <p14:tracePt t="54992" x="8515350" y="2276475"/>
          <p14:tracePt t="55017" x="8496300" y="2276475"/>
          <p14:tracePt t="55028" x="8486775" y="2266950"/>
          <p14:tracePt t="55041" x="8477250" y="2266950"/>
          <p14:tracePt t="55077" x="8467725" y="2266950"/>
          <p14:tracePt t="55384" x="8458200" y="2266950"/>
          <p14:tracePt t="55398" x="8448675" y="2266950"/>
          <p14:tracePt t="55410" x="8439150" y="2266950"/>
          <p14:tracePt t="55422" x="8420100" y="2266950"/>
          <p14:tracePt t="55441" x="8401050" y="2266950"/>
          <p14:tracePt t="55460" x="8372475" y="2257425"/>
          <p14:tracePt t="55471" x="8362950" y="2257425"/>
          <p14:tracePt t="55494" x="8353425" y="2257425"/>
          <p14:tracePt t="56059" x="8353425" y="2276475"/>
          <p14:tracePt t="56072" x="8353425" y="2286000"/>
          <p14:tracePt t="56084" x="8343900" y="2295525"/>
          <p14:tracePt t="56109" x="8343900" y="2305050"/>
          <p14:tracePt t="56145" x="8334375" y="2305050"/>
          <p14:tracePt t="56182" x="8324850" y="2343150"/>
          <p14:tracePt t="56195" x="8305800" y="2381250"/>
          <p14:tracePt t="56207" x="8277225" y="2419350"/>
          <p14:tracePt t="56231" x="8267700" y="2447925"/>
          <p14:tracePt t="56254" x="8258175" y="2466975"/>
          <p14:tracePt t="56281" x="8248650" y="2476500"/>
          <p14:tracePt t="56292" x="8229600" y="2514600"/>
          <p14:tracePt t="56311" x="8220075" y="2543175"/>
          <p14:tracePt t="56334" x="8172450" y="2628900"/>
          <p14:tracePt t="56351" x="8162925" y="2667000"/>
          <p14:tracePt t="56371" x="8134350" y="2695575"/>
          <p14:tracePt t="56587" x="8115300" y="2695575"/>
          <p14:tracePt t="56600" x="8105775" y="2695575"/>
          <p14:tracePt t="56613" x="8096250" y="2695575"/>
          <p14:tracePt t="56631" x="8086725" y="2695575"/>
          <p14:tracePt t="56649" x="8067675" y="2695575"/>
          <p14:tracePt t="56673" x="8058150" y="2695575"/>
          <p14:tracePt t="58183" x="8067675" y="2695575"/>
          <p14:tracePt t="58196" x="8077200" y="2695575"/>
          <p14:tracePt t="58208" x="8077200" y="2705100"/>
          <p14:tracePt t="58232" x="8086725" y="2705100"/>
          <p14:tracePt t="58317" x="8096250" y="2714625"/>
          <p14:tracePt t="58343" x="8115300" y="2724150"/>
          <p14:tracePt t="58356" x="8124825" y="2733675"/>
          <p14:tracePt t="58367" x="8143875" y="2743200"/>
          <p14:tracePt t="58379" x="8143875" y="2752725"/>
          <p14:tracePt t="58392" x="8162925" y="2762250"/>
          <p14:tracePt t="58412" x="8172450" y="2771775"/>
          <p14:tracePt t="58429" x="8181975" y="2771775"/>
          <p14:tracePt t="58451" x="8191500" y="2771775"/>
          <p14:tracePt t="58471" x="8191500" y="2781300"/>
          <p14:tracePt t="58846" x="8201025" y="2781300"/>
          <p14:tracePt t="58857" x="8210550" y="2781300"/>
          <p14:tracePt t="58871" x="8220075" y="2781300"/>
          <p14:tracePt t="58884" x="8229600" y="2790825"/>
          <p14:tracePt t="58902" x="8239125" y="2790825"/>
          <p14:tracePt t="58920" x="8248650" y="2790825"/>
          <p14:tracePt t="58943" x="8258175" y="2790825"/>
          <p14:tracePt t="58968" x="8267700" y="2800350"/>
          <p14:tracePt t="58982" x="8277225" y="2800350"/>
          <p14:tracePt t="59005" x="8286750" y="2800350"/>
          <p14:tracePt t="59022" x="8286750" y="2809875"/>
          <p14:tracePt t="59042" x="8305800" y="2819400"/>
          <p14:tracePt t="59062" x="8315325" y="2819400"/>
          <p14:tracePt t="59082" x="8334375" y="2828925"/>
          <p14:tracePt t="59102" x="8334375" y="2838450"/>
          <p14:tracePt t="59122" x="8343900" y="2847975"/>
          <p14:tracePt t="59142" x="8362950" y="2857500"/>
          <p14:tracePt t="59202" x="8372475" y="2867025"/>
          <p14:tracePt t="61779" x="8372475" y="2857500"/>
          <p14:tracePt t="61792" x="8372475" y="2828925"/>
          <p14:tracePt t="61804" x="8372475" y="2800350"/>
          <p14:tracePt t="61818" x="8372475" y="2781300"/>
          <p14:tracePt t="61836" x="8372475" y="2752725"/>
          <p14:tracePt t="61856" x="8372475" y="2705100"/>
          <p14:tracePt t="61876" x="8372475" y="2695575"/>
          <p14:tracePt t="61902" x="8372475" y="2686050"/>
          <p14:tracePt t="61916" x="8372475" y="2667000"/>
          <p14:tracePt t="61936" x="8372475" y="2657475"/>
          <p14:tracePt t="61947" x="8372475" y="2628900"/>
          <p14:tracePt t="61963" x="8362950" y="2619375"/>
          <p14:tracePt t="61986" x="8362950" y="2609850"/>
          <p14:tracePt t="62001" x="8362950" y="2600325"/>
          <p14:tracePt t="62017" x="8353425" y="2600325"/>
          <p14:tracePt t="62036" x="8353425" y="2590800"/>
          <p14:tracePt t="62056" x="8343900" y="2533650"/>
          <p14:tracePt t="62076" x="8324850" y="2495550"/>
          <p14:tracePt t="62096" x="8315325" y="2486025"/>
          <p14:tracePt t="62117" x="8315325" y="2466975"/>
          <p14:tracePt t="62136" x="8305800" y="2447925"/>
          <p14:tracePt t="62156" x="8286750" y="2428875"/>
          <p14:tracePt t="62176" x="8267700" y="2381250"/>
          <p14:tracePt t="62196" x="8248650" y="2352675"/>
          <p14:tracePt t="62218" x="8229600" y="2324100"/>
          <p14:tracePt t="62236" x="8229600" y="2314575"/>
          <p14:tracePt t="62256" x="8220075" y="2314575"/>
          <p14:tracePt t="62276" x="8210550" y="2295525"/>
          <p14:tracePt t="62299" x="8191500" y="2286000"/>
          <p14:tracePt t="62316" x="8172450" y="2276475"/>
          <p14:tracePt t="62336" x="8153400" y="2266950"/>
          <p14:tracePt t="62356" x="8115300" y="2247900"/>
          <p14:tracePt t="62379" x="8105775" y="2238375"/>
          <p14:tracePt t="62396" x="8067675" y="2219325"/>
          <p14:tracePt t="62417" x="8029575" y="2209800"/>
          <p14:tracePt t="62430" x="8001000" y="2200275"/>
          <p14:tracePt t="62448" x="7981950" y="2190750"/>
          <p14:tracePt t="62460" x="7972425" y="2181225"/>
          <p14:tracePt t="62476" x="7953375" y="2181225"/>
          <p14:tracePt t="62496" x="7924800" y="2152650"/>
          <p14:tracePt t="62516" x="7905750" y="2143125"/>
          <p14:tracePt t="62539" x="7877175" y="2133600"/>
          <p14:tracePt t="62540" x="7867650" y="2124075"/>
          <p14:tracePt t="62556" x="7858125" y="2124075"/>
          <p14:tracePt t="62578" x="7848600" y="2114550"/>
          <p14:tracePt t="62847" x="7839075" y="2114550"/>
          <p14:tracePt t="62860" x="7820025" y="2114550"/>
          <p14:tracePt t="62872" x="7791450" y="2105025"/>
          <p14:tracePt t="62883" x="7762875" y="2095500"/>
          <p14:tracePt t="62897" x="7743825" y="2076450"/>
          <p14:tracePt t="62916" x="7715250" y="2057400"/>
          <p14:tracePt t="62926" x="7667625" y="2047875"/>
          <p14:tracePt t="62947" x="7591425" y="2028825"/>
          <p14:tracePt t="62958" x="7553325" y="2028825"/>
          <p14:tracePt t="62976" x="7524750" y="2028825"/>
          <p14:tracePt t="62996" x="7467600" y="2028825"/>
          <p14:tracePt t="63007" x="7448550" y="2028825"/>
          <p14:tracePt t="63026" x="7429500" y="2028825"/>
          <p14:tracePt t="63046" x="7381875" y="2028825"/>
          <p14:tracePt t="63066" x="7362825" y="2028825"/>
          <p14:tracePt t="63087" x="7324725" y="2047875"/>
          <p14:tracePt t="63106" x="7286625" y="2066925"/>
          <p14:tracePt t="63130" x="7277100" y="2076450"/>
          <p14:tracePt t="63154" x="7267575" y="2085975"/>
          <p14:tracePt t="63178" x="7258050" y="2095500"/>
          <p14:tracePt t="63203" x="7248525" y="2105025"/>
          <p14:tracePt t="63217" x="7239000" y="2114550"/>
          <p14:tracePt t="63240" x="7219950" y="2133600"/>
          <p14:tracePt t="63264" x="7200900" y="2152650"/>
          <p14:tracePt t="63277" x="7191375" y="2162175"/>
          <p14:tracePt t="63289" x="7181850" y="2171700"/>
          <p14:tracePt t="63306" x="7172325" y="2181225"/>
          <p14:tracePt t="63327" x="7153275" y="2219325"/>
          <p14:tracePt t="63346" x="7134225" y="2228850"/>
          <p14:tracePt t="63366" x="7124700" y="2247900"/>
          <p14:tracePt t="63389" x="7124700" y="2257425"/>
          <p14:tracePt t="63412" x="7124700" y="2266950"/>
          <p14:tracePt t="63486" x="7124700" y="2276475"/>
          <p14:tracePt t="63524" x="7124700" y="2286000"/>
          <p14:tracePt t="63645" x="7124700" y="2295525"/>
          <p14:tracePt t="63658" x="7124700" y="2305050"/>
          <p14:tracePt t="63670" x="7124700" y="2314575"/>
          <p14:tracePt t="63686" x="7124700" y="2324100"/>
          <p14:tracePt t="63780" x="7124700" y="2343150"/>
          <p14:tracePt t="63793" x="7124700" y="2352675"/>
          <p14:tracePt t="63805" x="7124700" y="2362200"/>
          <p14:tracePt t="63818" x="7124700" y="2381250"/>
          <p14:tracePt t="63829" x="7124700" y="2390775"/>
          <p14:tracePt t="63847" x="7124700" y="2400300"/>
          <p14:tracePt t="63870" x="7124700" y="2419350"/>
          <p14:tracePt t="63887" x="7124700" y="2428875"/>
          <p14:tracePt t="63906" x="7134225" y="2438400"/>
          <p14:tracePt t="63928" x="7134225" y="2447925"/>
          <p14:tracePt t="63950" x="7143750" y="2447925"/>
          <p14:tracePt t="63967" x="7153275" y="2457450"/>
          <p14:tracePt t="63986" x="7162800" y="2466975"/>
          <p14:tracePt t="64007" x="7181850" y="2476500"/>
          <p14:tracePt t="64016" x="7181850" y="2486025"/>
          <p14:tracePt t="64036" x="7200900" y="2486025"/>
          <p14:tracePt t="64049" x="7219950" y="2495550"/>
          <p14:tracePt t="64066" x="7258050" y="2505075"/>
          <p14:tracePt t="64088" x="7296150" y="2514600"/>
          <p14:tracePt t="64100" x="7305675" y="2514600"/>
          <p14:tracePt t="64117" x="7315200" y="2524125"/>
          <p14:tracePt t="64137" x="7343775" y="2524125"/>
          <p14:tracePt t="64156" x="7362825" y="2524125"/>
          <p14:tracePt t="64177" x="7410450" y="2524125"/>
          <p14:tracePt t="64197" x="7448550" y="2524125"/>
          <p14:tracePt t="64210" x="7467600" y="2524125"/>
          <p14:tracePt t="64227" x="7477125" y="2524125"/>
          <p14:tracePt t="64248" x="7486650" y="2524125"/>
          <p14:tracePt t="64259" x="7505700" y="2524125"/>
          <p14:tracePt t="64277" x="7515225" y="2524125"/>
          <p14:tracePt t="64297" x="7553325" y="2524125"/>
          <p14:tracePt t="64316" x="7562850" y="2524125"/>
          <p14:tracePt t="64336" x="7600950" y="2524125"/>
          <p14:tracePt t="64357" x="7648575" y="2524125"/>
          <p14:tracePt t="64376" x="7658100" y="2524125"/>
          <p14:tracePt t="64397" x="7696200" y="2514600"/>
          <p14:tracePt t="64417" x="7734300" y="2505075"/>
          <p14:tracePt t="64437" x="7753350" y="2505075"/>
          <p14:tracePt t="64448" x="7772400" y="2495550"/>
          <p14:tracePt t="64463" x="7781925" y="2495550"/>
          <p14:tracePt t="64487" x="7810500" y="2495550"/>
          <p14:tracePt t="64497" x="7829550" y="2495550"/>
          <p14:tracePt t="64517" x="7877175" y="2486025"/>
          <p14:tracePt t="64537" x="7896225" y="2486025"/>
          <p14:tracePt t="64559" x="7934325" y="2486025"/>
          <p14:tracePt t="64577" x="7943850" y="2486025"/>
          <p14:tracePt t="64597" x="7962900" y="2486025"/>
          <p14:tracePt t="64617" x="7981950" y="2486025"/>
          <p14:tracePt t="64640" x="7991475" y="2486025"/>
          <p14:tracePt t="64657" x="8001000" y="2476500"/>
          <p14:tracePt t="64688" x="8010525" y="2476500"/>
          <p14:tracePt t="64726" x="8020050" y="2476500"/>
          <p14:tracePt t="64737" x="8029575" y="2476500"/>
          <p14:tracePt t="64750" x="8039100" y="2476500"/>
          <p14:tracePt t="64774" x="8058150" y="2476500"/>
          <p14:tracePt t="64799" x="8067675" y="2466975"/>
          <p14:tracePt t="64823" x="8077200" y="2466975"/>
          <p14:tracePt t="64860" x="8086725" y="2457450"/>
          <p14:tracePt t="64873" x="8096250" y="2457450"/>
          <p14:tracePt t="64898" x="8105775" y="2457450"/>
          <p14:tracePt t="65351" x="8124825" y="2457450"/>
          <p14:tracePt t="65363" x="8134350" y="2457450"/>
          <p14:tracePt t="65376" x="8153400" y="2457450"/>
          <p14:tracePt t="65387" x="8172450" y="2457450"/>
          <p14:tracePt t="65400" x="8201025" y="2457450"/>
          <p14:tracePt t="65419" x="8229600" y="2457450"/>
          <p14:tracePt t="65439" x="8248650" y="2466975"/>
          <p14:tracePt t="65523" x="8258175" y="2466975"/>
          <p14:tracePt t="76143" x="8248650" y="2505075"/>
          <p14:tracePt t="76154" x="8239125" y="2533650"/>
          <p14:tracePt t="76177" x="8229600" y="2562225"/>
          <p14:tracePt t="76197" x="8201025" y="2609850"/>
          <p14:tracePt t="76217" x="8201025" y="2638425"/>
          <p14:tracePt t="76291" x="8201025" y="2647950"/>
          <p14:tracePt t="76327" x="8210550" y="2647950"/>
          <p14:tracePt t="76340" x="8220075" y="2657475"/>
          <p14:tracePt t="76359" x="8229600" y="2657475"/>
          <p14:tracePt t="76377" x="8248650" y="2676525"/>
          <p14:tracePt t="76397" x="8258175" y="2676525"/>
          <p14:tracePt t="76417" x="8258175" y="2686050"/>
          <p14:tracePt t="76440" x="8267700" y="2686050"/>
          <p14:tracePt t="76621" x="8277225" y="2686050"/>
          <p14:tracePt t="76633" x="8296275" y="2686050"/>
          <p14:tracePt t="76647" x="8305800" y="2676525"/>
          <p14:tracePt t="76659" x="8315325" y="2676525"/>
          <p14:tracePt t="76680" x="8334375" y="2667000"/>
          <p14:tracePt t="76697" x="8343900" y="2657475"/>
          <p14:tracePt t="76769" x="8353425" y="2657475"/>
          <p14:tracePt t="76781" x="8362950" y="2657475"/>
          <p14:tracePt t="79383" x="8372475" y="2657475"/>
          <p14:tracePt t="79408" x="8391525" y="2657475"/>
          <p14:tracePt t="79432" x="8401050" y="2667000"/>
          <p14:tracePt t="79457" x="8410575" y="2676525"/>
          <p14:tracePt t="79470" x="8420100" y="2676525"/>
          <p14:tracePt t="79481" x="8420100" y="2686050"/>
          <p14:tracePt t="79495" x="8429625" y="2686050"/>
          <p14:tracePt t="79508" x="8429625" y="2695575"/>
          <p14:tracePt t="79535" x="8439150" y="2705100"/>
          <p14:tracePt t="79567" x="8439150" y="2714625"/>
          <p14:tracePt t="79627" x="8448675" y="2733675"/>
          <p14:tracePt t="79641" x="8458200" y="2771775"/>
          <p14:tracePt t="79653" x="8467725" y="2809875"/>
          <p14:tracePt t="79666" x="8486775" y="2867025"/>
          <p14:tracePt t="79679" x="8505825" y="2924175"/>
          <p14:tracePt t="79699" x="8524875" y="2981325"/>
          <p14:tracePt t="79719" x="8553450" y="3048000"/>
          <p14:tracePt t="79742" x="8562975" y="3095625"/>
          <p14:tracePt t="79759" x="8562975" y="3105150"/>
          <p14:tracePt t="79779" x="8582025" y="3143250"/>
          <p14:tracePt t="79799" x="8582025" y="3152775"/>
          <p14:tracePt t="79809" x="8582025" y="3181350"/>
          <p14:tracePt t="79829" x="8591550" y="3200400"/>
          <p14:tracePt t="80132" x="8591550" y="3209925"/>
          <p14:tracePt t="80144" x="8591550" y="3219450"/>
          <p14:tracePt t="80156" x="8591550" y="3228975"/>
          <p14:tracePt t="80168" x="8591550" y="3248025"/>
          <p14:tracePt t="80181" x="8591550" y="3257550"/>
          <p14:tracePt t="80198" x="8591550" y="3276600"/>
          <p14:tracePt t="80209" x="8591550" y="3286125"/>
          <p14:tracePt t="80228" x="8591550" y="3305175"/>
          <p14:tracePt t="80248" x="8591550" y="3324225"/>
          <p14:tracePt t="80272" x="8591550" y="3352800"/>
          <p14:tracePt t="80288" x="8591550" y="3362325"/>
          <p14:tracePt t="80308" x="8591550" y="3371850"/>
          <p14:tracePt t="80329" x="8591550" y="3390900"/>
          <p14:tracePt t="80341" x="8591550" y="3419475"/>
          <p14:tracePt t="80358" x="8591550" y="3448050"/>
          <p14:tracePt t="80368" x="8591550" y="3476625"/>
          <p14:tracePt t="80388" x="8572500" y="3514725"/>
          <p14:tracePt t="80411" x="8562975" y="3562350"/>
          <p14:tracePt t="80418" x="8553450" y="3571875"/>
          <p14:tracePt t="80439" x="8543925" y="3590925"/>
          <p14:tracePt t="80458" x="8534400" y="3609975"/>
          <p14:tracePt t="80478" x="8505825" y="3667125"/>
          <p14:tracePt t="80498" x="8486775" y="3695700"/>
          <p14:tracePt t="80518" x="8467725" y="3743325"/>
          <p14:tracePt t="80530" x="8458200" y="3752850"/>
          <p14:tracePt t="80545" x="8458200" y="3762375"/>
          <p14:tracePt t="80564" x="8458200" y="3771900"/>
          <p14:tracePt t="80967" x="8458200" y="3781425"/>
          <p14:tracePt t="81101" x="8458200" y="3771900"/>
          <p14:tracePt t="81125" x="8458200" y="3762375"/>
          <p14:tracePt t="81321" x="8458200" y="3771900"/>
          <p14:tracePt t="81358" x="8458200" y="3781425"/>
          <p14:tracePt t="81740" x="8439150" y="3800475"/>
          <p14:tracePt t="81751" x="8429625" y="3810000"/>
          <p14:tracePt t="81764" x="8401050" y="3848100"/>
          <p14:tracePt t="81779" x="8372475" y="3867150"/>
          <p14:tracePt t="81804" x="8286750" y="3933825"/>
          <p14:tracePt t="81814" x="8248650" y="3952875"/>
          <p14:tracePt t="81825" x="8201025" y="3971925"/>
          <p14:tracePt t="81844" x="8134350" y="3990975"/>
          <p14:tracePt t="81864" x="7953375" y="3990975"/>
          <p14:tracePt t="81884" x="7858125" y="3990975"/>
          <p14:tracePt t="81904" x="7705725" y="3990975"/>
          <p14:tracePt t="81924" x="7581900" y="3990975"/>
          <p14:tracePt t="81944" x="7534275" y="3990975"/>
          <p14:tracePt t="81964" x="7439025" y="3990975"/>
          <p14:tracePt t="81985" x="7362825" y="3981450"/>
          <p14:tracePt t="82005" x="7343775" y="3962400"/>
          <p14:tracePt t="82025" x="7315200" y="3933825"/>
          <p14:tracePt t="82342" x="7305675" y="3924300"/>
          <p14:tracePt t="82353" x="7296150" y="3924300"/>
          <p14:tracePt t="82366" x="7296150" y="3905250"/>
          <p14:tracePt t="82378" x="7286625" y="3895725"/>
          <p14:tracePt t="82392" x="7277100" y="3876675"/>
          <p14:tracePt t="82404" x="7277100" y="3857625"/>
          <p14:tracePt t="82427" x="7267575" y="3848100"/>
          <p14:tracePt t="82453" x="7267575" y="3838575"/>
          <p14:tracePt t="82464" x="7267575" y="3829050"/>
          <p14:tracePt t="82482" x="7267575" y="3819525"/>
          <p14:tracePt t="82502" x="7258050" y="3762375"/>
          <p14:tracePt t="82522" x="7258050" y="3724275"/>
          <p14:tracePt t="82542" x="7239000" y="3667125"/>
          <p14:tracePt t="82564" x="7239000" y="3657600"/>
          <p14:tracePt t="82582" x="7239000" y="3648075"/>
          <p14:tracePt t="82636" x="7239000" y="3638550"/>
          <p14:tracePt t="83028" x="7239000" y="3629025"/>
          <p14:tracePt t="83042" x="7239000" y="3619500"/>
          <p14:tracePt t="83053" x="7239000" y="3600450"/>
          <p14:tracePt t="83102" x="7239000" y="3590925"/>
          <p14:tracePt t="83114" x="7239000" y="3581400"/>
          <p14:tracePt t="83127" x="7239000" y="3562350"/>
          <p14:tracePt t="83139" x="7239000" y="3543300"/>
          <p14:tracePt t="83152" x="7239000" y="3514725"/>
          <p14:tracePt t="83163" x="7239000" y="3486150"/>
          <p14:tracePt t="83182" x="7239000" y="3467100"/>
          <p14:tracePt t="83206" x="7239000" y="3448050"/>
          <p14:tracePt t="83237" x="7239000" y="3429000"/>
          <p14:tracePt t="83249" x="7239000" y="3409950"/>
          <p14:tracePt t="83262" x="7239000" y="3381375"/>
          <p14:tracePt t="83275" x="7239000" y="3362325"/>
          <p14:tracePt t="83293" x="7239000" y="3352800"/>
          <p14:tracePt t="83311" x="7239000" y="3343275"/>
          <p14:tracePt t="83384" x="7239000" y="3333750"/>
          <p14:tracePt t="83410" x="7239000" y="3324225"/>
          <p14:tracePt t="83717" x="7239000" y="3314700"/>
          <p14:tracePt t="83728" x="7239000" y="3276600"/>
          <p14:tracePt t="83740" x="7239000" y="3248025"/>
          <p14:tracePt t="83753" x="7239000" y="3209925"/>
          <p14:tracePt t="83773" x="7239000" y="3181350"/>
          <p14:tracePt t="83792" x="7229475" y="3171825"/>
          <p14:tracePt t="83813" x="7229475" y="3162300"/>
          <p14:tracePt t="83850" x="7229475" y="3152775"/>
          <p14:tracePt t="83863" x="7229475" y="3143250"/>
          <p14:tracePt t="84134" x="7229475" y="3133725"/>
          <p14:tracePt t="84170" x="7229475" y="3124200"/>
          <p14:tracePt t="84184" x="7229475" y="3114675"/>
          <p14:tracePt t="84194" x="7229475" y="3105150"/>
          <p14:tracePt t="84207" x="7229475" y="3076575"/>
          <p14:tracePt t="84231" x="7229475" y="3067050"/>
          <p14:tracePt t="84255" x="7219950" y="3067050"/>
          <p14:tracePt t="84329" x="7219950" y="3057525"/>
          <p14:tracePt t="84783" x="7200900" y="3057525"/>
          <p14:tracePt t="84808" x="7191375" y="3057525"/>
          <p14:tracePt t="84820" x="7181850" y="3057525"/>
          <p14:tracePt t="84845" x="7172325" y="3057525"/>
          <p14:tracePt t="84870" x="7153275" y="3057525"/>
          <p14:tracePt t="84884" x="7143750" y="3048000"/>
          <p14:tracePt t="84895" x="7134225" y="3038475"/>
          <p14:tracePt t="84908" x="7124700" y="3038475"/>
          <p14:tracePt t="84922" x="7115175" y="3038475"/>
          <p14:tracePt t="84943" x="7105650" y="3028950"/>
          <p14:tracePt t="84962" x="7096125" y="3019425"/>
          <p14:tracePt t="84985" x="7086600" y="3019425"/>
          <p14:tracePt t="85003" x="7077075" y="3019425"/>
          <p14:tracePt t="85023" x="7058025" y="3009900"/>
          <p14:tracePt t="85043" x="7038975" y="3009900"/>
          <p14:tracePt t="85066" x="7029450" y="3009900"/>
          <p14:tracePt t="85115" x="7019925" y="3009900"/>
          <p14:tracePt t="85446" x="7010400" y="3009900"/>
          <p14:tracePt t="85457" x="7000875" y="3009900"/>
          <p14:tracePt t="85471" x="6981825" y="3009900"/>
          <p14:tracePt t="85483" x="6962775" y="3009900"/>
          <p14:tracePt t="85504" x="6953250" y="3009900"/>
          <p14:tracePt t="85524" x="6915150" y="3000375"/>
          <p14:tracePt t="85544" x="6886575" y="3000375"/>
          <p14:tracePt t="85559" x="6867525" y="3000375"/>
          <p14:tracePt t="85584" x="6848475" y="2990850"/>
          <p14:tracePt t="85612" x="6819900" y="2990850"/>
          <p14:tracePt t="85619" x="6810375" y="2990850"/>
          <p14:tracePt t="85633" x="6800850" y="2990850"/>
          <p14:tracePt t="85644" x="6791325" y="2990850"/>
          <p14:tracePt t="85663" x="6781800" y="2990850"/>
          <p14:tracePt t="85683" x="6772275" y="2981325"/>
          <p14:tracePt t="85693" x="6762750" y="2981325"/>
          <p14:tracePt t="85713" x="6753225" y="2981325"/>
          <p14:tracePt t="85729" x="6743700" y="2981325"/>
          <p14:tracePt t="85753" x="6734175" y="2981325"/>
          <p14:tracePt t="85766" x="6724650" y="2981325"/>
          <p14:tracePt t="85790" x="6715125" y="2981325"/>
          <p14:tracePt t="86134" x="6705600" y="2981325"/>
          <p14:tracePt t="86146" x="6696075" y="2981325"/>
          <p14:tracePt t="86159" x="6677025" y="2981325"/>
          <p14:tracePt t="86181" x="6657975" y="2981325"/>
          <p14:tracePt t="86190" x="6648450" y="2990850"/>
          <p14:tracePt t="86210" x="6619875" y="3000375"/>
          <p14:tracePt t="86223" x="6610350" y="3009900"/>
          <p14:tracePt t="86240" x="6591300" y="3019425"/>
          <p14:tracePt t="86260" x="6581775" y="3019425"/>
          <p14:tracePt t="86270" x="6572250" y="3028950"/>
          <p14:tracePt t="86305" x="6562725" y="3028950"/>
          <p14:tracePt t="86330" x="6553200" y="3038475"/>
          <p14:tracePt t="86342" x="6543675" y="3038475"/>
          <p14:tracePt t="86354" x="6534150" y="3038475"/>
          <p14:tracePt t="86441" x="6515100" y="3038475"/>
          <p14:tracePt t="86650" x="6524625" y="3038475"/>
          <p14:tracePt t="86673" x="6534150" y="3038475"/>
          <p14:tracePt t="86686" x="6543675" y="3038475"/>
          <p14:tracePt t="86698" x="6553200" y="3038475"/>
          <p14:tracePt t="86711" x="6562725" y="3038475"/>
          <p14:tracePt t="86736" x="6581775" y="3038475"/>
          <p14:tracePt t="86750" x="6591300" y="3038475"/>
          <p14:tracePt t="86770" x="6600825" y="3038475"/>
          <p14:tracePt t="86790" x="6610350" y="3038475"/>
          <p14:tracePt t="86813" x="6629400" y="3038475"/>
          <p14:tracePt t="86830" x="6638925" y="3038475"/>
          <p14:tracePt t="86850" x="6657975" y="3038475"/>
          <p14:tracePt t="86870" x="6686550" y="3038475"/>
          <p14:tracePt t="86893" x="6696075" y="3038475"/>
          <p14:tracePt t="86910" x="6734175" y="3038475"/>
          <p14:tracePt t="86930" x="6753225" y="3038475"/>
          <p14:tracePt t="86950" x="6772275" y="3038475"/>
          <p14:tracePt t="86973" x="6791325" y="3038475"/>
          <p14:tracePt t="86990" x="6810375" y="3038475"/>
          <p14:tracePt t="87010" x="6838950" y="3038475"/>
          <p14:tracePt t="87030" x="6858000" y="3038475"/>
          <p14:tracePt t="87054" x="6877050" y="3038475"/>
          <p14:tracePt t="87079" x="6896100" y="3038475"/>
          <p14:tracePt t="87103" x="6915150" y="3038475"/>
          <p14:tracePt t="87115" x="6924675" y="3038475"/>
          <p14:tracePt t="87134" x="6943725" y="3038475"/>
          <p14:tracePt t="87150" x="6953250" y="3038475"/>
          <p14:tracePt t="87170" x="6981825" y="3038475"/>
          <p14:tracePt t="87190" x="7000875" y="3038475"/>
          <p14:tracePt t="87214" x="7019925" y="3038475"/>
          <p14:tracePt t="87230" x="7029450" y="3038475"/>
          <p14:tracePt t="87250" x="7058025" y="3038475"/>
          <p14:tracePt t="87270" x="7067550" y="3038475"/>
          <p14:tracePt t="87294" x="7096125" y="3038475"/>
          <p14:tracePt t="87311" x="7105650" y="3038475"/>
          <p14:tracePt t="87330" x="7115175" y="3038475"/>
          <p14:tracePt t="87350" x="7124700" y="3038475"/>
          <p14:tracePt t="87361" x="7134225" y="3038475"/>
          <p14:tracePt t="87386" x="7143750" y="3038475"/>
          <p14:tracePt t="87397" x="7153275" y="3038475"/>
          <p14:tracePt t="87422" x="7162800" y="3038475"/>
          <p14:tracePt t="87434" x="7172325" y="3038475"/>
          <p14:tracePt t="88023" x="7172325" y="3048000"/>
          <p14:tracePt t="88035" x="7172325" y="3067050"/>
          <p14:tracePt t="88048" x="7172325" y="3086100"/>
          <p14:tracePt t="88061" x="7172325" y="3095625"/>
          <p14:tracePt t="88072" x="7181850" y="3105150"/>
          <p14:tracePt t="88086" x="7181850" y="3124200"/>
          <p14:tracePt t="88101" x="7181850" y="3133725"/>
          <p14:tracePt t="88122" x="7191375" y="3162300"/>
          <p14:tracePt t="88146" x="7191375" y="3181350"/>
          <p14:tracePt t="88161" x="7191375" y="3200400"/>
          <p14:tracePt t="88181" x="7191375" y="3219450"/>
          <p14:tracePt t="88201" x="7191375" y="3267075"/>
          <p14:tracePt t="88225" x="7191375" y="3286125"/>
          <p14:tracePt t="88241" x="7200900" y="3295650"/>
          <p14:tracePt t="88261" x="7200900" y="3324225"/>
          <p14:tracePt t="88281" x="7200900" y="3371850"/>
          <p14:tracePt t="88305" x="7210425" y="3400425"/>
          <p14:tracePt t="88321" x="7210425" y="3438525"/>
          <p14:tracePt t="88341" x="7219950" y="3457575"/>
          <p14:tracePt t="88361" x="7219950" y="3467100"/>
          <p14:tracePt t="88384" x="7219950" y="3476625"/>
          <p14:tracePt t="88428" x="7219950" y="3486150"/>
          <p14:tracePt t="88453" x="7219950" y="3495675"/>
          <p14:tracePt t="88884" x="7219950" y="3505200"/>
          <p14:tracePt t="88895" x="7219950" y="3533775"/>
          <p14:tracePt t="88907" x="7219950" y="3552825"/>
          <p14:tracePt t="88921" x="7229475" y="3562350"/>
          <p14:tracePt t="88932" x="7229475" y="3571875"/>
          <p14:tracePt t="88951" x="7229475" y="3590925"/>
          <p14:tracePt t="88971" x="7229475" y="3609975"/>
          <p14:tracePt t="88991" x="7229475" y="3619500"/>
          <p14:tracePt t="89011" x="7239000" y="3648075"/>
          <p14:tracePt t="89031" x="7248525" y="3705225"/>
          <p14:tracePt t="89051" x="7258050" y="3733800"/>
          <p14:tracePt t="89071" x="7267575" y="3781425"/>
          <p14:tracePt t="89088" x="7267575" y="3810000"/>
          <p14:tracePt t="89104" x="7277100" y="3848100"/>
          <p14:tracePt t="89127" x="7286625" y="3867150"/>
          <p14:tracePt t="89147" x="7296150" y="3914775"/>
          <p14:tracePt t="89169" x="7296150" y="3933825"/>
          <p14:tracePt t="89729" x="7296150" y="3943350"/>
          <p14:tracePt t="89742" x="7296150" y="3962400"/>
          <p14:tracePt t="89754" x="7296150" y="3981450"/>
          <p14:tracePt t="89768" x="7305675" y="4010025"/>
          <p14:tracePt t="89787" x="7315200" y="4048125"/>
          <p14:tracePt t="89797" x="7315200" y="4086225"/>
          <p14:tracePt t="89817" x="7334250" y="4152900"/>
          <p14:tracePt t="89837" x="7334250" y="4181475"/>
          <p14:tracePt t="89857" x="7343775" y="4229100"/>
          <p14:tracePt t="89877" x="7343775" y="4257675"/>
          <p14:tracePt t="89897" x="7353300" y="4276725"/>
          <p14:tracePt t="89917" x="7353300" y="4295775"/>
          <p14:tracePt t="89937" x="7353300" y="4314825"/>
          <p14:tracePt t="89958" x="7353300" y="4324350"/>
          <p14:tracePt t="90258" x="7353300" y="4333875"/>
          <p14:tracePt t="90270" x="7353300" y="4371975"/>
          <p14:tracePt t="90281" x="7353300" y="4429125"/>
          <p14:tracePt t="90297" x="7353300" y="4467225"/>
          <p14:tracePt t="90318" x="7353300" y="4600575"/>
          <p14:tracePt t="90340" x="7353300" y="4676775"/>
          <p14:tracePt t="90358" x="7372350" y="4800600"/>
          <p14:tracePt t="90377" x="7372350" y="4848225"/>
          <p14:tracePt t="90398" x="7391400" y="4972050"/>
          <p14:tracePt t="90420" x="7400925" y="5114925"/>
          <p14:tracePt t="90438" x="7400925" y="5172075"/>
          <p14:tracePt t="90457" x="7400925" y="5257800"/>
          <p14:tracePt t="90478" x="7400925" y="5305425"/>
          <p14:tracePt t="90501" x="7410450" y="5324475"/>
          <p14:tracePt t="90518" x="7410450" y="5343525"/>
          <p14:tracePt t="90871" x="7410450" y="5372100"/>
          <p14:tracePt t="90885" x="7410450" y="5410200"/>
          <p14:tracePt t="90896" x="7400925" y="5448300"/>
          <p14:tracePt t="90909" x="7400925" y="5476875"/>
          <p14:tracePt t="90921" x="7400925" y="5495925"/>
          <p14:tracePt t="90938" x="7400925" y="5505450"/>
          <p14:tracePt t="90958" x="7400925" y="5514975"/>
          <p14:tracePt t="90969" x="7391400" y="5514975"/>
          <p14:tracePt t="91044" x="7381875" y="5514975"/>
          <p14:tracePt t="91412" x="7362825" y="5514975"/>
          <p14:tracePt t="91423" x="7343775" y="5514975"/>
          <p14:tracePt t="91437" x="7324725" y="5514975"/>
          <p14:tracePt t="91448" x="7296150" y="5514975"/>
          <p14:tracePt t="91468" x="7267575" y="5514975"/>
          <p14:tracePt t="91488" x="7191375" y="5514975"/>
          <p14:tracePt t="91511" x="7153275" y="5514975"/>
          <p14:tracePt t="91528" x="7134225" y="5514975"/>
          <p14:tracePt t="91548" x="7096125" y="5514975"/>
          <p14:tracePt t="91568" x="7077075" y="5514975"/>
          <p14:tracePt t="91591" x="7058025" y="5505450"/>
          <p14:tracePt t="91927" x="7029450" y="5505450"/>
          <p14:tracePt t="91939" x="7000875" y="5505450"/>
          <p14:tracePt t="91952" x="6972300" y="5495925"/>
          <p14:tracePt t="91964" x="6924675" y="5486400"/>
          <p14:tracePt t="91978" x="6886575" y="5476875"/>
          <p14:tracePt t="91998" x="6858000" y="5476875"/>
          <p14:tracePt t="92008" x="6810375" y="5467350"/>
          <p14:tracePt t="92028" x="6762750" y="5438775"/>
          <p14:tracePt t="92048" x="6724650" y="5429250"/>
          <p14:tracePt t="92062" x="6715125" y="5429250"/>
          <p14:tracePt t="92078" x="6705600" y="5419725"/>
          <p14:tracePt t="92088" x="6696075" y="5419725"/>
          <p14:tracePt t="92393" x="6686550" y="5419725"/>
          <p14:tracePt t="92405" x="6667500" y="5419725"/>
          <p14:tracePt t="92418" x="6657975" y="5419725"/>
          <p14:tracePt t="92429" x="6638925" y="5419725"/>
          <p14:tracePt t="92448" x="6610350" y="5419725"/>
          <p14:tracePt t="92458" x="6591300" y="5419725"/>
          <p14:tracePt t="92479" x="6562725" y="5419725"/>
          <p14:tracePt t="92498" x="6543675" y="5419725"/>
          <p14:tracePt t="92518" x="6524625" y="5410200"/>
          <p14:tracePt t="92540" x="6515100" y="5410200"/>
          <p14:tracePt t="92558" x="6515100" y="5400675"/>
          <p14:tracePt t="92896" x="6505575" y="5400675"/>
          <p14:tracePt t="92921" x="6496050" y="5391150"/>
          <p14:tracePt t="92932" x="6486525" y="5391150"/>
          <p14:tracePt t="92945" x="6486525" y="5381625"/>
          <p14:tracePt t="92959" x="6486525" y="5372100"/>
          <p14:tracePt t="92978" x="6477000" y="5372100"/>
          <p14:tracePt t="93019" x="6477000" y="5362575"/>
          <p14:tracePt t="93056" x="6467475" y="5353050"/>
          <p14:tracePt t="93080" x="6457950" y="5353050"/>
          <p14:tracePt t="93154" x="6457950" y="5334000"/>
          <p14:tracePt t="93178" x="6457950" y="5314950"/>
          <p14:tracePt t="93191" x="6448425" y="5314950"/>
          <p14:tracePt t="93486" x="6448425" y="5305425"/>
          <p14:tracePt t="93498" x="6448425" y="5286375"/>
          <p14:tracePt t="93509" x="6438900" y="5257800"/>
          <p14:tracePt t="93522" x="6429375" y="5219700"/>
          <p14:tracePt t="93535" x="6419850" y="5172075"/>
          <p14:tracePt t="93555" x="6410325" y="5143500"/>
          <p14:tracePt t="93565" x="6400800" y="5114925"/>
          <p14:tracePt t="93585" x="6391275" y="5038725"/>
          <p14:tracePt t="93598" x="6381750" y="4991100"/>
          <p14:tracePt t="93611" x="6381750" y="4933950"/>
          <p14:tracePt t="93635" x="6372225" y="4762500"/>
          <p14:tracePt t="93659" x="6372225" y="4591050"/>
          <p14:tracePt t="93677" x="6372225" y="4562475"/>
          <p14:tracePt t="93696" x="6372225" y="4486275"/>
          <p14:tracePt t="93716" x="6372225" y="4429125"/>
          <p14:tracePt t="93739" x="6372225" y="4305300"/>
          <p14:tracePt t="93756" x="6372225" y="4191000"/>
          <p14:tracePt t="93776" x="6372225" y="4162425"/>
          <p14:tracePt t="93797" x="6372225" y="4152900"/>
          <p14:tracePt t="94049" x="6372225" y="4143375"/>
          <p14:tracePt t="94062" x="6372225" y="4114800"/>
          <p14:tracePt t="94074" x="6372225" y="4067175"/>
          <p14:tracePt t="94087" x="6372225" y="3943350"/>
          <p14:tracePt t="94098" x="6372225" y="3790950"/>
          <p14:tracePt t="94112" x="6372225" y="3600450"/>
          <p14:tracePt t="94125" x="6372225" y="3486150"/>
          <p14:tracePt t="94146" x="6372225" y="3419475"/>
          <p14:tracePt t="94166" x="6372225" y="3362325"/>
          <p14:tracePt t="94186" x="6372225" y="3352800"/>
          <p14:tracePt t="94541" x="6372225" y="3362325"/>
          <p14:tracePt t="94566" x="6372225" y="3381375"/>
          <p14:tracePt t="94578" x="6372225" y="3400425"/>
          <p14:tracePt t="94591" x="6372225" y="3409950"/>
          <p14:tracePt t="94606" x="6372225" y="3419475"/>
          <p14:tracePt t="94622" x="6381750" y="3448050"/>
          <p14:tracePt t="94646" x="6381750" y="3457575"/>
          <p14:tracePt t="94677" x="6381750" y="3467100"/>
          <p14:tracePt t="94688" x="6381750" y="3476625"/>
          <p14:tracePt t="94713" x="6381750" y="3486150"/>
          <p14:tracePt t="94727" x="6381750" y="3505200"/>
          <p14:tracePt t="94749" x="6391275" y="3524250"/>
          <p14:tracePt t="94798" x="6391275" y="3533775"/>
          <p14:tracePt t="95585" x="6400800" y="3533775"/>
          <p14:tracePt t="101425" x="6410325" y="3533775"/>
          <p14:tracePt t="101536" x="6410325" y="3524250"/>
          <p14:tracePt t="101622" x="6429375" y="3524250"/>
          <p14:tracePt t="101646" x="6438900" y="3524250"/>
          <p14:tracePt t="101671" x="6448425" y="3524250"/>
          <p14:tracePt t="101708" x="6457950" y="3524250"/>
          <p14:tracePt t="101720" x="6467475" y="3524250"/>
          <p14:tracePt t="101744" x="6467475" y="3514725"/>
          <p14:tracePt t="101757" x="6477000" y="3514725"/>
          <p14:tracePt t="101781" x="6486525" y="3514725"/>
          <p14:tracePt t="101793" x="6496050" y="3514725"/>
          <p14:tracePt t="101817" x="6505575" y="3514725"/>
          <p14:tracePt t="101843" x="6524625" y="3514725"/>
          <p14:tracePt t="101868" x="6534150" y="3505200"/>
          <p14:tracePt t="101880" x="6553200" y="3505200"/>
          <p14:tracePt t="101891" x="6562725" y="3505200"/>
          <p14:tracePt t="101905" x="6581775" y="3505200"/>
          <p14:tracePt t="101925" x="6591300" y="3495675"/>
          <p14:tracePt t="101948" x="6610350" y="3495675"/>
          <p14:tracePt t="102051" x="6619875" y="3495675"/>
          <p14:tracePt t="103008" x="6619875" y="3486150"/>
          <p14:tracePt t="103022" x="6629400" y="3476625"/>
          <p14:tracePt t="103033" x="6638925" y="3476625"/>
          <p14:tracePt t="103045" x="6638925" y="3467100"/>
          <p14:tracePt t="103057" x="6657975" y="3457575"/>
          <p14:tracePt t="103075" x="6657975" y="3448050"/>
          <p14:tracePt t="103095" x="6677025" y="3429000"/>
          <p14:tracePt t="103119" x="6686550" y="3419475"/>
          <p14:tracePt t="103135" x="6686550" y="3409950"/>
          <p14:tracePt t="103217" x="6696075" y="3400425"/>
          <p14:tracePt t="103230" x="6705600" y="3381375"/>
          <p14:tracePt t="103291" x="6705600" y="3371850"/>
          <p14:tracePt t="103314" x="6705600" y="3362325"/>
          <p14:tracePt t="103340" x="6715125" y="3352800"/>
          <p14:tracePt t="103351" x="6715125" y="3333750"/>
          <p14:tracePt t="103438" x="6715125" y="3324225"/>
          <p14:tracePt t="103658" x="6724650" y="3324225"/>
          <p14:tracePt t="103683" x="6734175" y="3324225"/>
          <p14:tracePt t="103719" x="6743700" y="3324225"/>
          <p14:tracePt t="103745" x="6762750" y="3324225"/>
          <p14:tracePt t="103769" x="6772275" y="3324225"/>
          <p14:tracePt t="103781" x="6781800" y="3324225"/>
          <p14:tracePt t="103794" x="6791325" y="3324225"/>
          <p14:tracePt t="103808" x="6800850" y="3324225"/>
          <p14:tracePt t="103825" x="6810375" y="3324225"/>
          <p14:tracePt t="103845" x="6829425" y="3324225"/>
          <p14:tracePt t="103865" x="6838950" y="3324225"/>
          <p14:tracePt t="103888" x="6848475" y="3324225"/>
          <p14:tracePt t="103916" x="6858000" y="3324225"/>
          <p14:tracePt t="104345" x="6867525" y="3324225"/>
          <p14:tracePt t="104358" x="6877050" y="3324225"/>
          <p14:tracePt t="104371" x="6886575" y="3324225"/>
          <p14:tracePt t="104395" x="6905625" y="3324225"/>
          <p14:tracePt t="104419" x="6924675" y="3324225"/>
          <p14:tracePt t="104445" x="6934200" y="3324225"/>
          <p14:tracePt t="105327" x="6934200" y="3333750"/>
          <p14:tracePt t="105365" x="6934200" y="3343275"/>
          <p14:tracePt t="105475" x="6934200" y="3352800"/>
          <p14:tracePt t="105488" x="6924675" y="3352800"/>
          <p14:tracePt t="105500" x="6924675" y="3362325"/>
          <p14:tracePt t="105516" x="6915150" y="3362325"/>
          <p14:tracePt t="105526" x="6905625" y="3381375"/>
          <p14:tracePt t="105546" x="6896100" y="3390900"/>
          <p14:tracePt t="105556" x="6877050" y="3409950"/>
          <p14:tracePt t="105576" x="6848475" y="3457575"/>
          <p14:tracePt t="105596" x="6829425" y="3476625"/>
          <p14:tracePt t="105606" x="6810375" y="3505200"/>
          <p14:tracePt t="105626" x="6800850" y="3524250"/>
          <p14:tracePt t="105646" x="6800850" y="3533775"/>
          <p14:tracePt t="105904" x="6781800" y="3533775"/>
          <p14:tracePt t="105916" x="6762750" y="3543300"/>
          <p14:tracePt t="105929" x="6734175" y="3562350"/>
          <p14:tracePt t="105941" x="6705600" y="3571875"/>
          <p14:tracePt t="105963" x="6667500" y="3581400"/>
          <p14:tracePt t="105973" x="6638925" y="3600450"/>
          <p14:tracePt t="105993" x="6600825" y="3600450"/>
          <p14:tracePt t="106013" x="6591300" y="3609975"/>
          <p14:tracePt t="106036" x="6581775" y="3619500"/>
          <p14:tracePt t="106053" x="6572250" y="3629025"/>
          <p14:tracePt t="106073" x="6572250" y="3638550"/>
          <p14:tracePt t="106138" x="6572250" y="3648075"/>
          <p14:tracePt t="106174" x="6572250" y="3657600"/>
          <p14:tracePt t="106199" x="6572250" y="3667125"/>
          <p14:tracePt t="106224" x="6572250" y="3686175"/>
          <p14:tracePt t="106235" x="6562725" y="3714750"/>
          <p14:tracePt t="106249" x="6562725" y="3743325"/>
          <p14:tracePt t="106262" x="6553200" y="3781425"/>
          <p14:tracePt t="106282" x="6553200" y="3810000"/>
          <p14:tracePt t="106302" x="6543675" y="3829050"/>
          <p14:tracePt t="106325" x="6543675" y="3838575"/>
          <p14:tracePt t="106482" x="6543675" y="3829050"/>
          <p14:tracePt t="106542" x="6543675" y="3819525"/>
          <p14:tracePt t="106603" x="6543675" y="3810000"/>
          <p14:tracePt t="106642" x="6543675" y="3800475"/>
          <p14:tracePt t="106666" x="6553200" y="3800475"/>
          <p14:tracePt t="106690" x="6553200" y="3790950"/>
          <p14:tracePt t="106702" x="6562725" y="3790950"/>
          <p14:tracePt t="106715" x="6572250" y="3790950"/>
          <p14:tracePt t="106726" x="6581775" y="3790950"/>
          <p14:tracePt t="106741" x="6610350" y="3781425"/>
          <p14:tracePt t="106759" x="6619875" y="3781425"/>
          <p14:tracePt t="106779" x="6629400" y="3781425"/>
          <p14:tracePt t="106799" x="6638925" y="3781425"/>
          <p14:tracePt t="106825" x="6648450" y="3781425"/>
          <p14:tracePt t="106899" x="6657975" y="3781425"/>
          <p14:tracePt t="106911" x="6667500" y="3781425"/>
          <p14:tracePt t="106923" x="6667500" y="3771900"/>
          <p14:tracePt t="106948" x="6677025" y="3771900"/>
          <p14:tracePt t="106984" x="6686550" y="3771900"/>
          <p14:tracePt t="107009" x="6696075" y="3771900"/>
          <p14:tracePt t="107022" x="6705600" y="3771900"/>
          <p14:tracePt t="107033" x="6715125" y="3771900"/>
          <p14:tracePt t="107046" x="6724650" y="3771900"/>
          <p14:tracePt t="107063" x="6734175" y="3771900"/>
          <p14:tracePt t="107083" x="6743700" y="3771900"/>
          <p14:tracePt t="107099" x="6753225" y="3771900"/>
          <p14:tracePt t="107390" x="6762750" y="3771900"/>
          <p14:tracePt t="107426" x="6772275" y="3771900"/>
          <p14:tracePt t="107464" x="6791325" y="3771900"/>
          <p14:tracePt t="107489" x="6800850" y="3781425"/>
          <p14:tracePt t="107512" x="6810375" y="3781425"/>
          <p14:tracePt t="107524" x="6819900" y="3781425"/>
          <p14:tracePt t="108002" x="6829425" y="3781425"/>
          <p14:tracePt t="108027" x="6838950" y="3781425"/>
          <p14:tracePt t="108052" x="6848475" y="3781425"/>
          <p14:tracePt t="108213" x="6858000" y="3781425"/>
          <p14:tracePt t="108224" x="6858000" y="3790950"/>
          <p14:tracePt t="108236" x="6867525" y="3790950"/>
          <p14:tracePt t="108250" x="6867525" y="3800475"/>
          <p14:tracePt t="108270" x="6877050" y="3800475"/>
          <p14:tracePt t="108290" x="6886575" y="3800475"/>
          <p14:tracePt t="108313" x="6905625" y="3810000"/>
          <p14:tracePt t="108330" x="6924675" y="3819525"/>
          <p14:tracePt t="108350" x="6953250" y="3838575"/>
          <p14:tracePt t="108370" x="6972300" y="3838575"/>
          <p14:tracePt t="108370" x="6991350" y="3848100"/>
          <p14:tracePt t="108396" x="7010400" y="3848100"/>
          <p14:tracePt t="108421" x="7029450" y="3848100"/>
          <p14:tracePt t="108432" x="7038975" y="3848100"/>
          <p14:tracePt t="108450" x="7048500" y="3848100"/>
          <p14:tracePt t="108460" x="7058025" y="3848100"/>
          <p14:tracePt t="108480" x="7067550" y="3848100"/>
          <p14:tracePt t="108490" x="7077075" y="3848100"/>
          <p14:tracePt t="108603" x="7086600" y="3848100"/>
          <p14:tracePt t="108800" x="7096125" y="3848100"/>
          <p14:tracePt t="108813" x="7105650" y="3848100"/>
          <p14:tracePt t="108862" x="7115175" y="3848100"/>
          <p14:tracePt t="108899" x="7115175" y="3829050"/>
          <p14:tracePt t="108923" x="7124700" y="3810000"/>
          <p14:tracePt t="108934" x="7124700" y="3790950"/>
          <p14:tracePt t="108948" x="7124700" y="3771900"/>
          <p14:tracePt t="108960" x="7134225" y="3762375"/>
          <p14:tracePt t="108980" x="7134225" y="3733800"/>
          <p14:tracePt t="109003" x="7153275" y="3705225"/>
          <p14:tracePt t="109020" x="7153275" y="3686175"/>
          <p14:tracePt t="109040" x="7172325" y="3667125"/>
          <p14:tracePt t="109060" x="7181850" y="3629025"/>
          <p14:tracePt t="109083" x="7191375" y="3590925"/>
          <p14:tracePt t="109100" x="7191375" y="3581400"/>
          <p14:tracePt t="109120" x="7191375" y="3524250"/>
          <p14:tracePt t="109133" x="7191375" y="3495675"/>
          <p14:tracePt t="109148" x="7181850" y="3467100"/>
          <p14:tracePt t="109166" x="7181850" y="3429000"/>
          <p14:tracePt t="109186" x="7162800" y="3419475"/>
          <p14:tracePt t="109197" x="7162800" y="3409950"/>
          <p14:tracePt t="109217" x="7162800" y="3400425"/>
          <p14:tracePt t="109242" x="7162800" y="3390900"/>
          <p14:tracePt t="109266" x="7162800" y="3381375"/>
          <p14:tracePt t="109439" x="7162800" y="3390900"/>
          <p14:tracePt t="109475" x="7162800" y="3400425"/>
          <p14:tracePt t="109500" x="7162800" y="3409950"/>
          <p14:tracePt t="109513" x="7162800" y="3419475"/>
          <p14:tracePt t="109524" x="7162800" y="3438525"/>
          <p14:tracePt t="109538" x="7162800" y="3457575"/>
          <p14:tracePt t="109557" x="7162800" y="3476625"/>
          <p14:tracePt t="109580" x="7162800" y="3514725"/>
          <p14:tracePt t="109597" x="7162800" y="3552825"/>
          <p14:tracePt t="109617" x="7162800" y="3590925"/>
          <p14:tracePt t="109637" x="7162800" y="3619500"/>
          <p14:tracePt t="109660" x="7162800" y="3657600"/>
          <p14:tracePt t="109677" x="7162800" y="3667125"/>
          <p14:tracePt t="109701" x="7162800" y="3714750"/>
          <p14:tracePt t="109717" x="7162800" y="3724275"/>
          <p14:tracePt t="109734" x="7172325" y="3752850"/>
          <p14:tracePt t="109831" x="7172325" y="3781425"/>
          <p14:tracePt t="109843" x="7172325" y="3800475"/>
          <p14:tracePt t="109856" x="7181850" y="3829050"/>
          <p14:tracePt t="109877" x="7181850" y="3838575"/>
          <p14:tracePt t="109900" x="7181850" y="3857625"/>
          <p14:tracePt t="110862" x="7191375" y="3838575"/>
          <p14:tracePt t="110875" x="7200900" y="3790950"/>
          <p14:tracePt t="110887" x="7210425" y="3743325"/>
          <p14:tracePt t="110899" x="7219950" y="3695700"/>
          <p14:tracePt t="110917" x="7219950" y="3676650"/>
          <p14:tracePt t="110928" x="7219950" y="3657600"/>
          <p14:tracePt t="110948" x="7219950" y="3648075"/>
          <p14:tracePt t="110984" x="7229475" y="3648075"/>
          <p14:tracePt t="111733" x="7229475" y="3629025"/>
          <p14:tracePt t="111746" x="7229475" y="3609975"/>
          <p14:tracePt t="111759" x="7229475" y="3590925"/>
          <p14:tracePt t="111769" x="7229475" y="3571875"/>
          <p14:tracePt t="111782" x="7229475" y="3552825"/>
          <p14:tracePt t="111797" x="7229475" y="3524250"/>
          <p14:tracePt t="111818" x="7229475" y="3495675"/>
          <p14:tracePt t="111837" x="7229475" y="3467100"/>
          <p14:tracePt t="111861" x="7229475" y="3457575"/>
          <p14:tracePt t="112322" x="7229475" y="3429000"/>
          <p14:tracePt t="112335" x="7229475" y="3409950"/>
          <p14:tracePt t="112347" x="7229475" y="3381375"/>
          <p14:tracePt t="112359" x="7229475" y="3362325"/>
          <p14:tracePt t="112381" x="7229475" y="3333750"/>
          <p14:tracePt t="112402" x="7229475" y="3286125"/>
          <p14:tracePt t="112418" x="7229475" y="3276600"/>
          <p14:tracePt t="112434" x="7229475" y="3267075"/>
          <p14:tracePt t="113317" x="7229475" y="3248025"/>
          <p14:tracePt t="113329" x="7229475" y="3238500"/>
          <p14:tracePt t="113354" x="7229475" y="3228975"/>
          <p14:tracePt t="113390" x="7239000" y="3219450"/>
          <p14:tracePt t="113403" x="7248525" y="3219450"/>
          <p14:tracePt t="113416" x="7258050" y="3190875"/>
          <p14:tracePt t="113428" x="7267575" y="3190875"/>
          <p14:tracePt t="113439" x="7267575" y="3181350"/>
          <p14:tracePt t="120875" x="7267575" y="3200400"/>
          <p14:tracePt t="120888" x="7267575" y="3228975"/>
          <p14:tracePt t="120900" x="7267575" y="3248025"/>
          <p14:tracePt t="120917" x="7267575" y="3257550"/>
          <p14:tracePt t="120938" x="7267575" y="3267075"/>
          <p14:tracePt t="120957" x="7267575" y="3276600"/>
          <p14:tracePt t="121010" x="7267575" y="3286125"/>
          <p14:tracePt t="121023" x="7267575" y="3295650"/>
          <p14:tracePt t="121037" x="7267575" y="3305175"/>
          <p14:tracePt t="121057" x="7267575" y="3314700"/>
          <p14:tracePt t="121077" x="7267575" y="3343275"/>
          <p14:tracePt t="121097" x="7267575" y="3362325"/>
          <p14:tracePt t="121117" x="7267575" y="3381375"/>
          <p14:tracePt t="121137" x="7267575" y="3409950"/>
          <p14:tracePt t="121152" x="7267575" y="3419475"/>
          <p14:tracePt t="121177" x="7277100" y="3457575"/>
          <p14:tracePt t="121197" x="7277100" y="3467100"/>
          <p14:tracePt t="121231" x="7277100" y="3476625"/>
          <p14:tracePt t="121293" x="7277100" y="3495675"/>
          <p14:tracePt t="121305" x="7277100" y="3505200"/>
          <p14:tracePt t="121319" x="7277100" y="3514725"/>
          <p14:tracePt t="121342" x="7277100" y="3524250"/>
          <p14:tracePt t="121357" x="7277100" y="3533775"/>
          <p14:tracePt t="121747" x="7277100" y="3562350"/>
          <p14:tracePt t="121759" x="7277100" y="3590925"/>
          <p14:tracePt t="121772" x="7277100" y="3609975"/>
          <p14:tracePt t="121784" x="7277100" y="3629025"/>
          <p14:tracePt t="121799" x="7277100" y="3657600"/>
          <p14:tracePt t="121813" x="7277100" y="3676650"/>
          <p14:tracePt t="121837" x="7286625" y="3705225"/>
          <p14:tracePt t="121847" x="7286625" y="3733800"/>
          <p14:tracePt t="121867" x="7296150" y="3762375"/>
          <p14:tracePt t="121877" x="7296150" y="3790950"/>
          <p14:tracePt t="121897" x="7305675" y="3848100"/>
          <p14:tracePt t="121917" x="7305675" y="3876675"/>
          <p14:tracePt t="121927" x="7315200" y="3895725"/>
          <p14:tracePt t="121947" x="7324725" y="3943350"/>
          <p14:tracePt t="121958" x="7324725" y="3952875"/>
          <p14:tracePt t="121977" x="7324725" y="3962400"/>
          <p14:tracePt t="121997" x="7324725" y="3971925"/>
          <p14:tracePt t="122373" x="7324725" y="3981450"/>
          <p14:tracePt t="122384" x="7324725" y="4000500"/>
          <p14:tracePt t="122397" x="7334250" y="4010025"/>
          <p14:tracePt t="122409" x="7343775" y="4019550"/>
          <p14:tracePt t="122427" x="7343775" y="4048125"/>
          <p14:tracePt t="122448" x="7353300" y="4086225"/>
          <p14:tracePt t="122470" x="7353300" y="4114800"/>
          <p14:tracePt t="122487" x="7353300" y="4162425"/>
          <p14:tracePt t="122508" x="7362825" y="4219575"/>
          <p14:tracePt t="122528" x="7362825" y="4238625"/>
          <p14:tracePt t="122550" x="7372350" y="4267200"/>
          <p14:tracePt t="122567" x="7381875" y="4276725"/>
          <p14:tracePt t="122912" x="7381875" y="4305300"/>
          <p14:tracePt t="122925" x="7381875" y="4343400"/>
          <p14:tracePt t="122937" x="7381875" y="4371975"/>
          <p14:tracePt t="122951" x="7381875" y="4400550"/>
          <p14:tracePt t="122968" x="7381875" y="4419600"/>
          <p14:tracePt t="122988" x="7381875" y="4448175"/>
          <p14:tracePt t="123008" x="7381875" y="4457700"/>
          <p14:tracePt t="123073" x="7381875" y="4467225"/>
          <p14:tracePt t="123085" x="7391400" y="4467225"/>
          <p14:tracePt t="123442" x="7391400" y="4476750"/>
          <p14:tracePt t="123452" x="7391400" y="4486275"/>
          <p14:tracePt t="123465" x="7391400" y="4505325"/>
          <p14:tracePt t="123488" x="7391400" y="4533900"/>
          <p14:tracePt t="123498" x="7391400" y="4552950"/>
          <p14:tracePt t="123519" x="7391400" y="4581525"/>
          <p14:tracePt t="123538" x="7391400" y="4591050"/>
          <p14:tracePt t="123576" x="7391400" y="4600575"/>
          <p14:tracePt t="126458" x="7400925" y="4600575"/>
          <p14:tracePt t="126557" x="7400925" y="4610100"/>
          <p14:tracePt t="130300" x="7410450" y="4610100"/>
          <p14:tracePt t="130311" x="7419975" y="4610100"/>
          <p14:tracePt t="130374" x="7429500" y="4610100"/>
          <p14:tracePt t="130459" x="7439025" y="4610100"/>
          <p14:tracePt t="130864" x="7429500" y="4619625"/>
          <p14:tracePt t="130913" x="7429500" y="4629150"/>
          <p14:tracePt t="130926" x="7419975" y="4629150"/>
          <p14:tracePt t="130951" x="7410450" y="4629150"/>
          <p14:tracePt t="130975" x="7410450" y="4638675"/>
          <p14:tracePt t="130987" x="7400925" y="4638675"/>
          <p14:tracePt t="130999" x="7391400" y="4648200"/>
          <p14:tracePt t="131011" x="7381875" y="4648200"/>
          <p14:tracePt t="131030" x="7372350" y="4648200"/>
          <p14:tracePt t="131050" x="7362825" y="4648200"/>
          <p14:tracePt t="131069" x="7353300" y="4648200"/>
          <p14:tracePt t="131089" x="7334250" y="4657725"/>
          <p14:tracePt t="131110" x="7324725" y="4657725"/>
          <p14:tracePt t="131130" x="7315200" y="4657725"/>
          <p14:tracePt t="131149" x="7296150" y="4657725"/>
          <p14:tracePt t="131171" x="7286625" y="4657725"/>
          <p14:tracePt t="131192" x="7277100" y="4657725"/>
          <p14:tracePt t="131210" x="7267575" y="4657725"/>
          <p14:tracePt t="131229" x="7258050" y="4657725"/>
          <p14:tracePt t="131250" x="7248525" y="4657725"/>
          <p14:tracePt t="131272" x="7239000" y="4657725"/>
          <p14:tracePt t="131650" x="7229475" y="4657725"/>
          <p14:tracePt t="131661" x="7210425" y="4657725"/>
          <p14:tracePt t="131675" x="7200900" y="4657725"/>
          <p14:tracePt t="131690" x="7181850" y="4657725"/>
          <p14:tracePt t="131710" x="7153275" y="4657725"/>
          <p14:tracePt t="131731" x="7105650" y="4657725"/>
          <p14:tracePt t="131753" x="7058025" y="4657725"/>
          <p14:tracePt t="131770" x="7029450" y="4657725"/>
          <p14:tracePt t="131790" x="6991350" y="4657725"/>
          <p14:tracePt t="131811" x="6953250" y="4657725"/>
          <p14:tracePt t="131821" x="6943725" y="4657725"/>
          <p14:tracePt t="131840" x="6924675" y="4657725"/>
          <p14:tracePt t="131858" x="6915150" y="4657725"/>
          <p14:tracePt t="131870" x="6915150" y="4648200"/>
          <p14:tracePt t="132190" x="6905625" y="4648200"/>
          <p14:tracePt t="132202" x="6886575" y="4648200"/>
          <p14:tracePt t="132214" x="6867525" y="4648200"/>
          <p14:tracePt t="132228" x="6838950" y="4648200"/>
          <p14:tracePt t="132240" x="6819900" y="4638675"/>
          <p14:tracePt t="132260" x="6810375" y="4629150"/>
          <p14:tracePt t="132280" x="6772275" y="4619625"/>
          <p14:tracePt t="132300" x="6734175" y="4591050"/>
          <p14:tracePt t="132320" x="6715125" y="4581525"/>
          <p14:tracePt t="132331" x="6696075" y="4572000"/>
          <p14:tracePt t="132350" x="6677025" y="4562475"/>
          <p14:tracePt t="132363" x="6667500" y="4552950"/>
          <p14:tracePt t="132779" x="6657975" y="4552950"/>
          <p14:tracePt t="132828" x="6648450" y="4552950"/>
          <p14:tracePt t="132840" x="6638925" y="4562475"/>
          <p14:tracePt t="132864" x="6629400" y="4562475"/>
          <p14:tracePt t="132926" x="6619875" y="4562475"/>
          <p14:tracePt t="133097" x="6610350" y="4562475"/>
          <p14:tracePt t="133111" x="6591300" y="4562475"/>
          <p14:tracePt t="133122" x="6581775" y="4562475"/>
          <p14:tracePt t="133135" x="6572250" y="4562475"/>
          <p14:tracePt t="133150" x="6562725" y="4552950"/>
          <p14:tracePt t="133165" x="6553200" y="4543425"/>
          <p14:tracePt t="133187" x="6543675" y="4543425"/>
          <p14:tracePt t="133735" x="6534150" y="4543425"/>
          <p14:tracePt t="133748" x="6524625" y="4543425"/>
          <p14:tracePt t="133761" x="6515100" y="4543425"/>
          <p14:tracePt t="133777" x="6505575" y="4543425"/>
          <p14:tracePt t="133798" x="6496050" y="4533900"/>
          <p14:tracePt t="133821" x="6486525" y="4533900"/>
          <p14:tracePt t="133834" x="6486525" y="4524375"/>
          <p14:tracePt t="133847" x="6477000" y="4514850"/>
          <p14:tracePt t="133883" x="6467475" y="4514850"/>
          <p14:tracePt t="133908" x="6457950" y="4505325"/>
          <p14:tracePt t="133969" x="6448425" y="4495800"/>
          <p14:tracePt t="133993" x="6438900" y="4486275"/>
          <p14:tracePt t="134005" x="6429375" y="4486275"/>
          <p14:tracePt t="134019" x="6429375" y="4476750"/>
          <p14:tracePt t="134030" x="6419850" y="4476750"/>
          <p14:tracePt t="134048" x="6419850" y="4467225"/>
          <p14:tracePt t="134079" x="6410325" y="4457700"/>
          <p14:tracePt t="134435" x="6410325" y="4438650"/>
          <p14:tracePt t="134449" x="6400800" y="4429125"/>
          <p14:tracePt t="134459" x="6400800" y="4400550"/>
          <p14:tracePt t="134472" x="6391275" y="4391025"/>
          <p14:tracePt t="134488" x="6381750" y="4381500"/>
          <p14:tracePt t="134511" x="6381750" y="4352925"/>
          <p14:tracePt t="134528" x="6381750" y="4343400"/>
          <p14:tracePt t="134549" x="6381750" y="4314825"/>
          <p14:tracePt t="134568" x="6381750" y="4295775"/>
          <p14:tracePt t="134591" x="6381750" y="4267200"/>
          <p14:tracePt t="134619" x="6381750" y="4248150"/>
          <p14:tracePt t="134633" x="6381750" y="4238625"/>
          <p14:tracePt t="134644" x="6381750" y="4219575"/>
          <p14:tracePt t="134658" x="6381750" y="4210050"/>
          <p14:tracePt t="134678" x="6381750" y="4191000"/>
          <p14:tracePt t="134705" x="6381750" y="4181475"/>
          <p14:tracePt t="134742" x="6381750" y="4162425"/>
          <p14:tracePt t="134754" x="6381750" y="4133850"/>
          <p14:tracePt t="134766" x="6381750" y="4114800"/>
          <p14:tracePt t="134779" x="6381750" y="4095750"/>
          <p14:tracePt t="134803" x="6391275" y="4095750"/>
          <p14:tracePt t="134828" x="6391275" y="4086225"/>
          <p14:tracePt t="134853" x="6400800" y="4076700"/>
          <p14:tracePt t="134865" x="6419850" y="4067175"/>
          <p14:tracePt t="134877" x="6429375" y="4057650"/>
          <p14:tracePt t="134889" x="6457950" y="4038600"/>
          <p14:tracePt t="134902" x="6477000" y="4029075"/>
          <p14:tracePt t="134918" x="6486525" y="4019550"/>
          <p14:tracePt t="134938" x="6515100" y="4010025"/>
          <p14:tracePt t="134958" x="6524625" y="4010025"/>
          <p14:tracePt t="135012" x="6543675" y="4010025"/>
          <p14:tracePt t="135025" x="6553200" y="4010025"/>
          <p14:tracePt t="135036" x="6572250" y="4000500"/>
          <p14:tracePt t="135049" x="6591300" y="3990975"/>
          <p14:tracePt t="135072" x="6610350" y="3981450"/>
          <p14:tracePt t="135088" x="6629400" y="3981450"/>
          <p14:tracePt t="135109" x="6638925" y="3971925"/>
          <p14:tracePt t="135128" x="6657975" y="3971925"/>
          <p14:tracePt t="135152" x="6696075" y="3962400"/>
          <p14:tracePt t="135169" x="6705600" y="3962400"/>
          <p14:tracePt t="135190" x="6743700" y="3952875"/>
          <p14:tracePt t="135209" x="6791325" y="3943350"/>
          <p14:tracePt t="135233" x="6848475" y="3933825"/>
          <p14:tracePt t="135249" x="6867525" y="3924300"/>
          <p14:tracePt t="135270" x="6934200" y="3905250"/>
          <p14:tracePt t="135289" x="6972300" y="3886200"/>
          <p14:tracePt t="135313" x="7048500" y="3886200"/>
          <p14:tracePt t="135329" x="7077075" y="3876675"/>
          <p14:tracePt t="135349" x="7143750" y="3876675"/>
          <p14:tracePt t="135361" x="7172325" y="3867150"/>
          <p14:tracePt t="135377" x="7200900" y="3867150"/>
          <p14:tracePt t="135398" x="7258050" y="3857625"/>
          <p14:tracePt t="135418" x="7305675" y="3857625"/>
          <p14:tracePt t="135442" x="7324725" y="3857625"/>
          <p14:tracePt t="135478" x="7324725" y="3867150"/>
          <p14:tracePt t="135760" x="7334250" y="3867150"/>
          <p14:tracePt t="135772" x="7353300" y="3876675"/>
          <p14:tracePt t="135785" x="7362825" y="3886200"/>
          <p14:tracePt t="135796" x="7381875" y="3905250"/>
          <p14:tracePt t="135818" x="7381875" y="3924300"/>
          <p14:tracePt t="135842" x="7410450" y="3952875"/>
          <p14:tracePt t="135859" x="7419975" y="3971925"/>
          <p14:tracePt t="135884" x="7419975" y="3981450"/>
          <p14:tracePt t="135898" x="7419975" y="3990975"/>
          <p14:tracePt t="135909" x="7419975" y="4000500"/>
          <p14:tracePt t="135928" x="7419975" y="4019550"/>
          <p14:tracePt t="135938" x="7419975" y="4048125"/>
          <p14:tracePt t="135958" x="7419975" y="4095750"/>
          <p14:tracePt t="135978" x="7419975" y="4124325"/>
          <p14:tracePt t="135988" x="7419975" y="4152900"/>
          <p14:tracePt t="136008" x="7419975" y="4191000"/>
          <p14:tracePt t="136028" x="7419975" y="4200525"/>
          <p14:tracePt t="136048" x="7419975" y="4248150"/>
          <p14:tracePt t="136068" x="7419975" y="4295775"/>
          <p14:tracePt t="136088" x="7419975" y="4352925"/>
          <p14:tracePt t="136108" x="7400925" y="4524375"/>
          <p14:tracePt t="136128" x="7372350" y="4714875"/>
          <p14:tracePt t="136148" x="7353300" y="4781550"/>
          <p14:tracePt t="136168" x="7343775" y="4810125"/>
          <p14:tracePt t="136188" x="7343775" y="4819650"/>
          <p14:tracePt t="136208" x="7343775" y="4829175"/>
          <p14:tracePt t="136534" x="7315200" y="4829175"/>
          <p14:tracePt t="136545" x="7296150" y="4829175"/>
          <p14:tracePt t="136559" x="7267575" y="4810125"/>
          <p14:tracePt t="136570" x="7239000" y="4810125"/>
          <p14:tracePt t="136588" x="7210425" y="4800600"/>
          <p14:tracePt t="136611" x="7162800" y="4791075"/>
          <p14:tracePt t="136628" x="7124700" y="4781550"/>
          <p14:tracePt t="136648" x="7038975" y="4762500"/>
          <p14:tracePt t="136669" x="6953250" y="4752975"/>
          <p14:tracePt t="136692" x="6924675" y="4743450"/>
          <p14:tracePt t="136708" x="6858000" y="4705350"/>
          <p14:tracePt t="136728" x="6838950" y="4705350"/>
          <p14:tracePt t="136748" x="6791325" y="4686300"/>
          <p14:tracePt t="136772" x="6762750" y="4676775"/>
          <p14:tracePt t="136788" x="6743700" y="4676775"/>
          <p14:tracePt t="136808" x="6724650" y="4676775"/>
          <p14:tracePt t="136829" x="6724650" y="4667250"/>
          <p14:tracePt t="137073" x="6705600" y="4667250"/>
          <p14:tracePt t="137086" x="6648450" y="4667250"/>
          <p14:tracePt t="137097" x="6610350" y="4667250"/>
          <p14:tracePt t="137111" x="6572250" y="4667250"/>
          <p14:tracePt t="137128" x="6543675" y="4667250"/>
          <p14:tracePt t="137149" x="6496050" y="4667250"/>
          <p14:tracePt t="137161" x="6477000" y="4667250"/>
          <p14:tracePt t="137173" x="6467475" y="4667250"/>
          <p14:tracePt t="137189" x="6457950" y="4657725"/>
          <p14:tracePt t="137209" x="6438900" y="4657725"/>
          <p14:tracePt t="137357" x="6448425" y="4657725"/>
          <p14:tracePt t="137368" x="6457950" y="4657725"/>
          <p14:tracePt t="137381" x="6477000" y="4657725"/>
          <p14:tracePt t="137399" x="6486525" y="4657725"/>
          <p14:tracePt t="137419" x="6515100" y="4667250"/>
          <p14:tracePt t="137440" x="6524625" y="4667250"/>
          <p14:tracePt t="137459" x="6543675" y="4667250"/>
          <p14:tracePt t="137477" x="6553200" y="4667250"/>
          <p14:tracePt t="137500" x="6591300" y="4667250"/>
          <p14:tracePt t="137519" x="6677025" y="4667250"/>
          <p14:tracePt t="137539" x="6743700" y="4676775"/>
          <p14:tracePt t="137559" x="6772275" y="4676775"/>
          <p14:tracePt t="137579" x="6829425" y="4686300"/>
          <p14:tracePt t="137599" x="6858000" y="4686300"/>
          <p14:tracePt t="137619" x="6924675" y="4686300"/>
          <p14:tracePt t="137639" x="6972300" y="4686300"/>
          <p14:tracePt t="137659" x="6981825" y="4686300"/>
          <p14:tracePt t="137679" x="7019925" y="4686300"/>
          <p14:tracePt t="137702" x="7029450" y="4686300"/>
          <p14:tracePt t="137719" x="7048500" y="4686300"/>
          <p14:tracePt t="137739" x="7058025" y="4676775"/>
          <p14:tracePt t="137772" x="7067550" y="4667250"/>
          <p14:tracePt t="138030" x="7086600" y="4667250"/>
          <p14:tracePt t="138043" x="7124700" y="4667250"/>
          <p14:tracePt t="138055" x="7172325" y="4667250"/>
          <p14:tracePt t="138070" x="7200900" y="4667250"/>
          <p14:tracePt t="138095" x="7239000" y="4657725"/>
          <p14:tracePt t="138104" x="7258050" y="4648200"/>
          <p14:tracePt t="138129" x="7267575" y="4648200"/>
          <p14:tracePt t="138142" x="7267575" y="4638675"/>
          <p14:tracePt t="138156" x="7267575" y="4629150"/>
          <p14:tracePt t="138176" x="7286625" y="4610100"/>
          <p14:tracePt t="138196" x="7305675" y="4581525"/>
          <p14:tracePt t="138216" x="7334250" y="4543425"/>
          <p14:tracePt t="138236" x="7343775" y="4533900"/>
          <p14:tracePt t="138256" x="7343775" y="4524375"/>
          <p14:tracePt t="138279" x="7343775" y="4514850"/>
          <p14:tracePt t="138328" x="7343775" y="4505325"/>
          <p14:tracePt t="138337" x="7353300" y="4495800"/>
          <p14:tracePt t="138350" x="7353300" y="4476750"/>
          <p14:tracePt t="138369" x="7372350" y="4448175"/>
          <p14:tracePt t="138376" x="7381875" y="4448175"/>
          <p14:tracePt t="138392" x="7381875" y="4429125"/>
          <p14:tracePt t="138416" x="7400925" y="4410075"/>
          <p14:tracePt t="138439" x="7419975" y="4391025"/>
          <p14:tracePt t="138456" x="7419975" y="4381500"/>
          <p14:tracePt t="138484" x="7419975" y="4362450"/>
          <p14:tracePt t="138510" x="7419975" y="4352925"/>
          <p14:tracePt t="138521" x="7429500" y="4343400"/>
          <p14:tracePt t="138536" x="7429500" y="4333875"/>
          <p14:tracePt t="138556" x="7429500" y="4324350"/>
          <p14:tracePt t="138576" x="7429500" y="4305300"/>
          <p14:tracePt t="138599" x="7429500" y="4267200"/>
          <p14:tracePt t="138616" x="7429500" y="4248150"/>
          <p14:tracePt t="138636" x="7429500" y="4200525"/>
          <p14:tracePt t="138656" x="7419975" y="4181475"/>
          <p14:tracePt t="138679" x="7419975" y="4162425"/>
          <p14:tracePt t="138696" x="7410450" y="4143375"/>
          <p14:tracePt t="138716" x="7400925" y="4124325"/>
          <p14:tracePt t="138736" x="7400925" y="4105275"/>
          <p14:tracePt t="138760" x="7391400" y="4105275"/>
          <p14:tracePt t="138776" x="7391400" y="4095750"/>
          <p14:tracePt t="139073" x="7372350" y="4086225"/>
          <p14:tracePt t="139085" x="7343775" y="4057650"/>
          <p14:tracePt t="139098" x="7305675" y="4029075"/>
          <p14:tracePt t="139112" x="7277100" y="4019550"/>
          <p14:tracePt t="139136" x="7219950" y="4000500"/>
          <p14:tracePt t="139147" x="7191375" y="3990975"/>
          <p14:tracePt t="139165" x="7153275" y="3990975"/>
          <p14:tracePt t="139186" x="7086600" y="3981450"/>
          <p14:tracePt t="139209" x="7019925" y="3971925"/>
          <p14:tracePt t="139226" x="6991350" y="3971925"/>
          <p14:tracePt t="139246" x="6943725" y="3952875"/>
          <p14:tracePt t="139265" x="6915150" y="3952875"/>
          <p14:tracePt t="139289" x="6867525" y="3952875"/>
          <p14:tracePt t="139306" x="6819900" y="3952875"/>
          <p14:tracePt t="139325" x="6791325" y="3952875"/>
          <p14:tracePt t="139346" x="6753225" y="3952875"/>
          <p14:tracePt t="139663" x="6734175" y="3952875"/>
          <p14:tracePt t="139674" x="6705600" y="3952875"/>
          <p14:tracePt t="139687" x="6686550" y="3952875"/>
          <p14:tracePt t="139698" x="6657975" y="3952875"/>
          <p14:tracePt t="139714" x="6638925" y="3952875"/>
          <p14:tracePt t="139724" x="6610350" y="3952875"/>
          <p14:tracePt t="139743" x="6591300" y="3952875"/>
          <p14:tracePt t="139762" x="6553200" y="3952875"/>
          <p14:tracePt t="139786" x="6534150" y="3962400"/>
          <p14:tracePt t="139802" x="6534150" y="3971925"/>
          <p14:tracePt t="139823" x="6515100" y="3990975"/>
          <p14:tracePt t="139843" x="6505575" y="4000500"/>
          <p14:tracePt t="139866" x="6496050" y="4010025"/>
          <p14:tracePt t="139882" x="6486525" y="4019550"/>
          <p14:tracePt t="139909" x="6486525" y="4038600"/>
          <p14:tracePt t="139934" x="6486525" y="4048125"/>
          <p14:tracePt t="139945" x="6486525" y="4057650"/>
          <p14:tracePt t="139957" x="6486525" y="4067175"/>
          <p14:tracePt t="139982" x="6477000" y="4067175"/>
          <p14:tracePt t="139995" x="6477000" y="4076700"/>
          <p14:tracePt t="140018" x="6467475" y="4095750"/>
          <p14:tracePt t="140031" x="6457950" y="4105275"/>
          <p14:tracePt t="140042" x="6457950" y="4124325"/>
          <p14:tracePt t="140056" x="6448425" y="4152900"/>
          <p14:tracePt t="140067" x="6429375" y="4162425"/>
          <p14:tracePt t="140081" x="6429375" y="4171950"/>
          <p14:tracePt t="140105" x="6429375" y="4181475"/>
          <p14:tracePt t="140129" x="6419850" y="4181475"/>
          <p14:tracePt t="140142" x="6419850" y="4200525"/>
          <p14:tracePt t="140160" x="6410325" y="4219575"/>
          <p14:tracePt t="140180" x="6400800" y="4248150"/>
          <p14:tracePt t="140200" x="6400800" y="4257675"/>
          <p14:tracePt t="140221" x="6400800" y="4267200"/>
          <p14:tracePt t="140264" x="6400800" y="4276725"/>
          <p14:tracePt t="140277" x="6400800" y="4295775"/>
          <p14:tracePt t="140288" x="6400800" y="4305300"/>
          <p14:tracePt t="140301" x="6400800" y="4314825"/>
          <p14:tracePt t="140595" x="6400800" y="4333875"/>
          <p14:tracePt t="140608" x="6400800" y="4352925"/>
          <p14:tracePt t="140620" x="6400800" y="4371975"/>
          <p14:tracePt t="140631" x="6400800" y="4391025"/>
          <p14:tracePt t="140644" x="6400800" y="4410075"/>
          <p14:tracePt t="140660" x="6400800" y="4429125"/>
          <p14:tracePt t="140670" x="6400800" y="4438650"/>
          <p14:tracePt t="140690" x="6400800" y="4448175"/>
          <p14:tracePt t="140710" x="6400800" y="4486275"/>
          <p14:tracePt t="140730" x="6419850" y="4495800"/>
          <p14:tracePt t="140750" x="6419850" y="4505325"/>
          <p14:tracePt t="140770" x="6419850" y="4514850"/>
          <p14:tracePt t="140790" x="6429375" y="4524375"/>
          <p14:tracePt t="140810" x="6448425" y="4533900"/>
          <p14:tracePt t="140830" x="6477000" y="4562475"/>
          <p14:tracePt t="140850" x="6486525" y="4581525"/>
          <p14:tracePt t="140870" x="6524625" y="4600575"/>
          <p14:tracePt t="140890" x="6553200" y="4619625"/>
          <p14:tracePt t="140911" x="6572250" y="4619625"/>
          <p14:tracePt t="140930" x="6591300" y="4619625"/>
          <p14:tracePt t="140941" x="6610350" y="4629150"/>
          <p14:tracePt t="140966" x="6638925" y="4638675"/>
          <p14:tracePt t="140986" x="6648450" y="4638675"/>
          <p14:tracePt t="141006" x="6677025" y="4648200"/>
          <p14:tracePt t="141026" x="6734175" y="4648200"/>
          <p14:tracePt t="141046" x="6762750" y="4648200"/>
          <p14:tracePt t="141066" x="6810375" y="4648200"/>
          <p14:tracePt t="141086" x="6858000" y="4648200"/>
          <p14:tracePt t="141106" x="6886575" y="4648200"/>
          <p14:tracePt t="141126" x="6943725" y="4638675"/>
          <p14:tracePt t="141149" x="7000875" y="4629150"/>
          <p14:tracePt t="141166" x="7038975" y="4629150"/>
          <p14:tracePt t="141181" x="7067550" y="4629150"/>
          <p14:tracePt t="141198" x="7115175" y="4619625"/>
          <p14:tracePt t="141221" x="7153275" y="4610100"/>
          <p14:tracePt t="141234" x="7172325" y="4591050"/>
          <p14:tracePt t="141527" x="7181850" y="4591050"/>
          <p14:tracePt t="141540" x="7191375" y="4591050"/>
          <p14:tracePt t="141553" x="7219950" y="4591050"/>
          <p14:tracePt t="141566" x="7239000" y="4600575"/>
          <p14:tracePt t="141586" x="7248525" y="4610100"/>
          <p14:tracePt t="141606" x="7286625" y="4610100"/>
          <p14:tracePt t="141630" x="7315200" y="4610100"/>
          <p14:tracePt t="141646" x="7324725" y="4610100"/>
          <p14:tracePt t="141666" x="7343775" y="4610100"/>
          <p14:tracePt t="141699" x="7353300" y="4610100"/>
          <p14:tracePt t="141736" x="7362825" y="4610100"/>
          <p14:tracePt t="141748" x="7372350" y="4610100"/>
          <p14:tracePt t="141760" x="7381875" y="4610100"/>
          <p14:tracePt t="141785" x="7391400" y="4610100"/>
          <p14:tracePt t="141920" x="7381875" y="4610100"/>
          <p14:tracePt t="141945" x="7362825" y="4610100"/>
          <p14:tracePt t="141957" x="7353300" y="4619625"/>
          <p14:tracePt t="141976" x="7343775" y="4619625"/>
          <p14:tracePt t="141996" x="7305675" y="4629150"/>
          <p14:tracePt t="142016" x="7286625" y="4638675"/>
          <p14:tracePt t="142039" x="7248525" y="4638675"/>
          <p14:tracePt t="142056" x="7219950" y="4638675"/>
          <p14:tracePt t="142076" x="7200900" y="4638675"/>
          <p14:tracePt t="142096" x="7153275" y="4638675"/>
          <p14:tracePt t="142117" x="7105650" y="4638675"/>
          <p14:tracePt t="142137" x="7086600" y="4638675"/>
          <p14:tracePt t="142156" x="7048500" y="4629150"/>
          <p14:tracePt t="142176" x="7029450" y="4629150"/>
          <p14:tracePt t="142196" x="6991350" y="4629150"/>
          <p14:tracePt t="142216" x="6953250" y="4619625"/>
          <p14:tracePt t="142236" x="6943725" y="4619625"/>
          <p14:tracePt t="142256" x="6915150" y="4619625"/>
          <p14:tracePt t="142276" x="6886575" y="4610100"/>
          <p14:tracePt t="142296" x="6877050" y="4610100"/>
          <p14:tracePt t="142319" x="6848475" y="4610100"/>
          <p14:tracePt t="142337" x="6829425" y="4610100"/>
          <p14:tracePt t="142356" x="6810375" y="4610100"/>
          <p14:tracePt t="142376" x="6791325" y="4600575"/>
          <p14:tracePt t="142767" x="6781800" y="4600575"/>
          <p14:tracePt t="142779" x="6772275" y="4600575"/>
          <p14:tracePt t="142792" x="6772275" y="4591050"/>
          <p14:tracePt t="142803" x="6762750" y="4591050"/>
          <p14:tracePt t="144067" x="6772275" y="4591050"/>
          <p14:tracePt t="144080" x="6791325" y="4591050"/>
          <p14:tracePt t="144092" x="6800850" y="4591050"/>
          <p14:tracePt t="144105" x="6810375" y="4591050"/>
          <p14:tracePt t="144117" x="6829425" y="4591050"/>
          <p14:tracePt t="144138" x="6848475" y="4591050"/>
          <p14:tracePt t="144147" x="6867525" y="4591050"/>
          <p14:tracePt t="144167" x="6905625" y="4591050"/>
          <p14:tracePt t="144187" x="6934200" y="4591050"/>
          <p14:tracePt t="144197" x="6953250" y="4591050"/>
          <p14:tracePt t="144217" x="6991350" y="4600575"/>
          <p14:tracePt t="144237" x="7010400" y="4600575"/>
          <p14:tracePt t="144239" x="7048500" y="4600575"/>
          <p14:tracePt t="144257" x="7067550" y="4600575"/>
          <p14:tracePt t="144277" x="7096125" y="4610100"/>
          <p14:tracePt t="144297" x="7115175" y="4610100"/>
          <p14:tracePt t="144317" x="7143750" y="4610100"/>
          <p14:tracePt t="144338" x="7172325" y="4610100"/>
          <p14:tracePt t="144362" x="7191375" y="4610100"/>
          <p14:tracePt t="144386" x="7200900" y="4610100"/>
          <p14:tracePt t="144399" x="7210425" y="4610100"/>
          <p14:tracePt t="144418" x="7219950" y="4610100"/>
          <p14:tracePt t="144437" x="7239000" y="4610100"/>
          <p14:tracePt t="144452" x="7248525" y="4610100"/>
          <p14:tracePt t="144477" x="7277100" y="4610100"/>
          <p14:tracePt t="144497" x="7315200" y="4610100"/>
          <p14:tracePt t="144517" x="7334250" y="4610100"/>
          <p14:tracePt t="144537" x="7362825" y="4610100"/>
          <p14:tracePt t="144557" x="7381875" y="4610100"/>
          <p14:tracePt t="144577" x="7391400" y="4610100"/>
          <p14:tracePt t="144597" x="7410450" y="4610100"/>
          <p14:tracePt t="144620" x="7410450" y="4619625"/>
          <p14:tracePt t="147966" x="7410450" y="4610100"/>
          <p14:tracePt t="147978" x="7410450" y="4591050"/>
          <p14:tracePt t="147991" x="7410450" y="4562475"/>
          <p14:tracePt t="148002" x="7410450" y="4524375"/>
          <p14:tracePt t="148016" x="7419975" y="4486275"/>
          <p14:tracePt t="148035" x="7419975" y="4457700"/>
          <p14:tracePt t="148059" x="7419975" y="4419600"/>
          <p14:tracePt t="148076" x="7419975" y="4410075"/>
          <p14:tracePt t="148115" x="7419975" y="4400550"/>
          <p14:tracePt t="148248" x="7419975" y="4391025"/>
          <p14:tracePt t="148260" x="7419975" y="4371975"/>
          <p14:tracePt t="148285" x="7419975" y="4352925"/>
          <p14:tracePt t="148812" x="7419975" y="4343400"/>
          <p14:tracePt t="148826" x="7419975" y="4324350"/>
          <p14:tracePt t="148837" x="7419975" y="4305300"/>
          <p14:tracePt t="148850" x="7419975" y="4295775"/>
          <p14:tracePt t="148866" x="7419975" y="4276725"/>
          <p14:tracePt t="148886" x="7419975" y="4267200"/>
          <p14:tracePt t="148985" x="7419975" y="4257675"/>
          <p14:tracePt t="149377" x="7419975" y="4248150"/>
          <p14:tracePt t="149390" x="7410450" y="4238625"/>
          <p14:tracePt t="149401" x="7410450" y="4229100"/>
          <p14:tracePt t="149427" x="7410450" y="4219575"/>
          <p14:tracePt t="149438" x="7400925" y="4210050"/>
          <p14:tracePt t="149500" x="7400925" y="4200525"/>
          <p14:tracePt t="152837" x="7400925" y="4210050"/>
          <p14:tracePt t="153488" x="7400925" y="4219575"/>
          <p14:tracePt t="153611" x="7400925" y="4229100"/>
          <p14:tracePt t="153623" x="7400925" y="4248150"/>
          <p14:tracePt t="153634" x="7400925" y="4257675"/>
          <p14:tracePt t="153648" x="7400925" y="4267200"/>
          <p14:tracePt t="153746" x="7400925" y="4276725"/>
          <p14:tracePt t="153770" x="7400925" y="4295775"/>
          <p14:tracePt t="153818" x="7400925" y="4305300"/>
          <p14:tracePt t="153892" x="7400925" y="4314825"/>
          <p14:tracePt t="153905" x="7400925" y="4324350"/>
          <p14:tracePt t="153917" x="7400925" y="4343400"/>
          <p14:tracePt t="153931" x="7400925" y="4352925"/>
          <p14:tracePt t="153966" x="7400925" y="4362450"/>
          <p14:tracePt t="154015" x="7400925" y="4371975"/>
          <p14:tracePt t="154040" x="7400925" y="4381500"/>
          <p14:tracePt t="154053" x="7400925" y="4391025"/>
          <p14:tracePt t="154064" x="7400925" y="4400550"/>
          <p14:tracePt t="154080" x="7400925" y="4419600"/>
          <p14:tracePt t="154103" x="7391400" y="4429125"/>
          <p14:tracePt t="154151" x="7391400" y="4438650"/>
          <p14:tracePt t="154199" x="7381875" y="4467225"/>
          <p14:tracePt t="154212" x="7372350" y="4486275"/>
          <p14:tracePt t="154224" x="7372350" y="4495800"/>
          <p14:tracePt t="154241" x="7362825" y="4505325"/>
          <p14:tracePt t="154273" x="7362825" y="4514850"/>
          <p14:tracePt t="154298" x="7353300" y="4524375"/>
          <p14:tracePt t="154310" x="7343775" y="4524375"/>
          <p14:tracePt t="154323" x="7334250" y="4543425"/>
          <p14:tracePt t="154344" x="7324725" y="4552950"/>
          <p14:tracePt t="154361" x="7305675" y="4562475"/>
          <p14:tracePt t="154381" x="7305675" y="4572000"/>
          <p14:tracePt t="154401" x="7286625" y="4581525"/>
          <p14:tracePt t="154424" x="7286625" y="4591050"/>
          <p14:tracePt t="154441" x="7267575" y="4600575"/>
          <p14:tracePt t="154460" x="7258050" y="4610100"/>
          <p14:tracePt t="154482" x="7239000" y="4610100"/>
          <p14:tracePt t="154504" x="7239000" y="4619625"/>
          <p14:tracePt t="154521" x="7229475" y="4619625"/>
          <p14:tracePt t="154541" x="7219950" y="4629150"/>
          <p14:tracePt t="154560" x="7200900" y="4629150"/>
          <p14:tracePt t="154584" x="7191375" y="4629150"/>
          <p14:tracePt t="154601" x="7181850" y="4638675"/>
          <p14:tracePt t="154620" x="7162800" y="4638675"/>
          <p14:tracePt t="154641" x="7134225" y="4638675"/>
          <p14:tracePt t="154665" x="7124700" y="4638675"/>
          <p14:tracePt t="154679" x="7115175" y="4638675"/>
          <p14:tracePt t="154690" x="7105650" y="4638675"/>
          <p14:tracePt t="154704" x="7086600" y="4638675"/>
          <p14:tracePt t="154721" x="7077075" y="4638675"/>
          <p14:tracePt t="154741" x="7067550" y="4638675"/>
          <p14:tracePt t="155131" x="7058025" y="4638675"/>
          <p14:tracePt t="155145" x="7038975" y="4638675"/>
          <p14:tracePt t="155157" x="7019925" y="4638675"/>
          <p14:tracePt t="155168" x="7000875" y="4638675"/>
          <p14:tracePt t="155181" x="6972300" y="4638675"/>
          <p14:tracePt t="155200" x="6953250" y="4638675"/>
          <p14:tracePt t="155210" x="6934200" y="4638675"/>
          <p14:tracePt t="155231" x="6896100" y="4638675"/>
          <p14:tracePt t="155250" x="6886575" y="4638675"/>
          <p14:tracePt t="155273" x="6858000" y="4638675"/>
          <p14:tracePt t="155291" x="6838950" y="4638675"/>
          <p14:tracePt t="155311" x="6829425" y="4638675"/>
          <p14:tracePt t="155331" x="6800850" y="4629150"/>
          <p14:tracePt t="155354" x="6781800" y="4629150"/>
          <p14:tracePt t="155371" x="6772275" y="4619625"/>
          <p14:tracePt t="155391" x="6743700" y="4610100"/>
          <p14:tracePt t="155411" x="6734175" y="4610100"/>
          <p14:tracePt t="155434" x="6715125" y="4610100"/>
          <p14:tracePt t="155451" x="6705600" y="4600575"/>
          <p14:tracePt t="155488" x="6696075" y="4600575"/>
          <p14:tracePt t="155782" x="6686550" y="4600575"/>
          <p14:tracePt t="155794" x="6677025" y="4600575"/>
          <p14:tracePt t="155807" x="6648450" y="4610100"/>
          <p14:tracePt t="155819" x="6629400" y="4610100"/>
          <p14:tracePt t="155841" x="6610350" y="4610100"/>
          <p14:tracePt t="155851" x="6591300" y="4610100"/>
          <p14:tracePt t="155871" x="6562725" y="4610100"/>
          <p14:tracePt t="155891" x="6553200" y="4610100"/>
          <p14:tracePt t="155901" x="6534150" y="4591050"/>
          <p14:tracePt t="155921" x="6524625" y="4581525"/>
          <p14:tracePt t="155941" x="6515100" y="4581525"/>
          <p14:tracePt t="155942" x="6505575" y="4572000"/>
          <p14:tracePt t="155961" x="6505575" y="4562475"/>
          <p14:tracePt t="155981" x="6496050" y="4552950"/>
          <p14:tracePt t="156298" x="6496050" y="4533900"/>
          <p14:tracePt t="156310" x="6496050" y="4524375"/>
          <p14:tracePt t="156323" x="6486525" y="4514850"/>
          <p14:tracePt t="156334" x="6477000" y="4486275"/>
          <p14:tracePt t="156359" x="6467475" y="4476750"/>
          <p14:tracePt t="156384" x="6467475" y="4467225"/>
          <p14:tracePt t="156397" x="6467475" y="4457700"/>
          <p14:tracePt t="156409" x="6467475" y="4448175"/>
          <p14:tracePt t="156421" x="6457950" y="4410075"/>
          <p14:tracePt t="156444" x="6457950" y="4381500"/>
          <p14:tracePt t="156461" x="6457950" y="4305300"/>
          <p14:tracePt t="156482" x="6457950" y="4267200"/>
          <p14:tracePt t="156519" x="6457950" y="4257675"/>
          <p14:tracePt t="156568" x="6457950" y="4248150"/>
          <p14:tracePt t="156628" x="6457950" y="4238625"/>
          <p14:tracePt t="156641" x="6457950" y="4229100"/>
          <p14:tracePt t="156654" x="6457950" y="4200525"/>
          <p14:tracePt t="156672" x="6467475" y="4191000"/>
          <p14:tracePt t="156691" x="6477000" y="4181475"/>
          <p14:tracePt t="156703" x="6477000" y="4171950"/>
          <p14:tracePt t="156789" x="6477000" y="4152900"/>
          <p14:tracePt t="156800" x="6477000" y="4143375"/>
          <p14:tracePt t="156825" x="6486525" y="4143375"/>
          <p14:tracePt t="156850" x="6486525" y="4133850"/>
          <p14:tracePt t="156861" x="6496050" y="4124325"/>
          <p14:tracePt t="156875" x="6496050" y="4114800"/>
          <p14:tracePt t="156886" x="6505575" y="4105275"/>
          <p14:tracePt t="156902" x="6515100" y="4076700"/>
          <p14:tracePt t="156925" x="6524625" y="4067175"/>
          <p14:tracePt t="156942" x="6534150" y="4057650"/>
          <p14:tracePt t="157009" x="6543675" y="4057650"/>
          <p14:tracePt t="157021" x="6562725" y="4048125"/>
          <p14:tracePt t="157034" x="6572250" y="4038600"/>
          <p14:tracePt t="157046" x="6591300" y="4038600"/>
          <p14:tracePt t="157070" x="6600825" y="4029075"/>
          <p14:tracePt t="157107" x="6610350" y="4029075"/>
          <p14:tracePt t="157132" x="6619875" y="4029075"/>
          <p14:tracePt t="157145" x="6629400" y="4029075"/>
          <p14:tracePt t="157168" x="6648450" y="4029075"/>
          <p14:tracePt t="157181" x="6667500" y="4029075"/>
          <p14:tracePt t="157193" x="6677025" y="4029075"/>
          <p14:tracePt t="157218" x="6686550" y="4029075"/>
          <p14:tracePt t="157239" x="6696075" y="4029075"/>
          <p14:tracePt t="157623" x="6705600" y="4029075"/>
          <p14:tracePt t="157635" x="6715125" y="4010025"/>
          <p14:tracePt t="157649" x="6734175" y="4010025"/>
          <p14:tracePt t="157667" x="6753225" y="4000500"/>
          <p14:tracePt t="157688" x="6781800" y="3990975"/>
          <p14:tracePt t="157711" x="6800850" y="3981450"/>
          <p14:tracePt t="157727" x="6810375" y="3981450"/>
          <p14:tracePt t="157748" x="6829425" y="3981450"/>
          <p14:tracePt t="157768" x="6838950" y="3971925"/>
          <p14:tracePt t="157791" x="6877050" y="3971925"/>
          <p14:tracePt t="157808" x="6905625" y="3962400"/>
          <p14:tracePt t="157828" x="6924675" y="3962400"/>
          <p14:tracePt t="157848" x="6934200" y="3962400"/>
          <p14:tracePt t="157871" x="6953250" y="3962400"/>
          <p14:tracePt t="157888" x="6962775" y="3962400"/>
          <p14:tracePt t="157908" x="6991350" y="3962400"/>
          <p14:tracePt t="157928" x="7019925" y="3962400"/>
          <p14:tracePt t="157951" x="7067550" y="3962400"/>
          <p14:tracePt t="157968" x="7096125" y="3962400"/>
          <p14:tracePt t="157988" x="7105650" y="3962400"/>
          <p14:tracePt t="158000" x="7115175" y="3962400"/>
          <p14:tracePt t="158016" x="7134225" y="3962400"/>
          <p14:tracePt t="158038" x="7143750" y="3971925"/>
          <p14:tracePt t="158048" x="7172325" y="3981450"/>
          <p14:tracePt t="158068" x="7200900" y="4000500"/>
          <p14:tracePt t="158080" x="7229475" y="4019550"/>
          <p14:tracePt t="158098" x="7248525" y="4029075"/>
          <p14:tracePt t="158119" x="7277100" y="4048125"/>
          <p14:tracePt t="158128" x="7286625" y="4057650"/>
          <p14:tracePt t="158148" x="7296150" y="4057650"/>
          <p14:tracePt t="158160" x="7296150" y="4067175"/>
          <p14:tracePt t="158178" x="7315200" y="4086225"/>
          <p14:tracePt t="158198" x="7324725" y="4095750"/>
          <p14:tracePt t="158208" x="7334250" y="4105275"/>
          <p14:tracePt t="158228" x="7343775" y="4133850"/>
          <p14:tracePt t="158248" x="7353300" y="4152900"/>
          <p14:tracePt t="158258" x="7353300" y="4162425"/>
          <p14:tracePt t="158279" x="7362825" y="4181475"/>
          <p14:tracePt t="158298" x="7372350" y="4200525"/>
          <p14:tracePt t="158319" x="7381875" y="4219575"/>
          <p14:tracePt t="158338" x="7400925" y="4257675"/>
          <p14:tracePt t="158359" x="7410450" y="4295775"/>
          <p14:tracePt t="158378" x="7419975" y="4324350"/>
          <p14:tracePt t="158399" x="7429500" y="4343400"/>
          <p14:tracePt t="158418" x="7429500" y="4352925"/>
          <p14:tracePt t="158439" x="7429500" y="4362450"/>
          <p14:tracePt t="158459" x="7429500" y="4381500"/>
          <p14:tracePt t="158479" x="7429500" y="4410075"/>
          <p14:tracePt t="158498" x="7429500" y="4505325"/>
          <p14:tracePt t="158513" x="7429500" y="4524375"/>
          <p14:tracePt t="158538" x="7419975" y="4543425"/>
          <p14:tracePt t="158580" x="7419975" y="4552950"/>
          <p14:tracePt t="158605" x="7410450" y="4552950"/>
          <p14:tracePt t="158616" x="7400925" y="4562475"/>
          <p14:tracePt t="158629" x="7381875" y="4581525"/>
          <p14:tracePt t="158642" x="7381875" y="4591050"/>
          <p14:tracePt t="158658" x="7353300" y="4610100"/>
          <p14:tracePt t="158679" x="7324725" y="4638675"/>
          <p14:tracePt t="158699" x="7296150" y="4648200"/>
          <p14:tracePt t="158721" x="7258050" y="4676775"/>
          <p14:tracePt t="158738" x="7219950" y="4686300"/>
          <p14:tracePt t="158758" x="7172325" y="4686300"/>
          <p14:tracePt t="158778" x="7115175" y="4686300"/>
          <p14:tracePt t="158802" x="7058025" y="4676775"/>
          <p14:tracePt t="158818" x="7010400" y="4667250"/>
          <p14:tracePt t="158839" x="6934200" y="4638675"/>
          <p14:tracePt t="158858" x="6896100" y="4629150"/>
          <p14:tracePt t="158881" x="6781800" y="4591050"/>
          <p14:tracePt t="158899" x="6696075" y="4562475"/>
          <p14:tracePt t="158919" x="6667500" y="4562475"/>
          <p14:tracePt t="158938" x="6610350" y="4552950"/>
          <p14:tracePt t="158962" x="6543675" y="4533900"/>
          <p14:tracePt t="158978" x="6515100" y="4533900"/>
          <p14:tracePt t="158999" x="6457950" y="4514850"/>
          <p14:tracePt t="159010" x="6419850" y="4495800"/>
          <p14:tracePt t="159026" x="6400800" y="4486275"/>
          <p14:tracePt t="159048" x="6362700" y="4467225"/>
          <p14:tracePt t="159059" x="6353175" y="4467225"/>
          <p14:tracePt t="159079" x="6334125" y="4448175"/>
          <p14:tracePt t="159098" x="6315075" y="4438650"/>
          <p14:tracePt t="159121" x="6305550" y="4429125"/>
          <p14:tracePt t="159316" x="6315075" y="4429125"/>
          <p14:tracePt t="159340" x="6334125" y="4438650"/>
          <p14:tracePt t="159353" x="6343650" y="4448175"/>
          <p14:tracePt t="159366" x="6362700" y="4457700"/>
          <p14:tracePt t="159378" x="6381750" y="4476750"/>
          <p14:tracePt t="159389" x="6400800" y="4476750"/>
          <p14:tracePt t="159402" x="6419850" y="4495800"/>
          <p14:tracePt t="159418" x="6429375" y="4505325"/>
          <p14:tracePt t="159428" x="6438900" y="4505325"/>
          <p14:tracePt t="159449" x="6438900" y="4514850"/>
          <p14:tracePt t="159468" x="6457950" y="4514850"/>
          <p14:tracePt t="159489" x="6496050" y="4533900"/>
          <p14:tracePt t="159508" x="6505575" y="4533900"/>
          <p14:tracePt t="159523" x="6524625" y="4543425"/>
          <p14:tracePt t="159548" x="6553200" y="4562475"/>
          <p14:tracePt t="159568" x="6572250" y="4562475"/>
          <p14:tracePt t="159588" x="6591300" y="4562475"/>
          <p14:tracePt t="159608" x="6600825" y="4562475"/>
          <p14:tracePt t="159628" x="6638925" y="4562475"/>
          <p14:tracePt t="159648" x="6696075" y="4562475"/>
          <p14:tracePt t="159668" x="6734175" y="4572000"/>
          <p14:tracePt t="159688" x="6762750" y="4572000"/>
          <p14:tracePt t="159708" x="6781800" y="4572000"/>
          <p14:tracePt t="159728" x="6819900" y="4572000"/>
          <p14:tracePt t="159749" x="6858000" y="4572000"/>
          <p14:tracePt t="159768" x="6877050" y="4572000"/>
          <p14:tracePt t="159788" x="6915150" y="4572000"/>
          <p14:tracePt t="159809" x="6934200" y="4572000"/>
          <p14:tracePt t="159828" x="6953250" y="4572000"/>
          <p14:tracePt t="159849" x="6981825" y="4572000"/>
          <p14:tracePt t="159869" x="6991350" y="4572000"/>
          <p14:tracePt t="159891" x="7000875" y="4572000"/>
          <p14:tracePt t="159908" x="7010400" y="4572000"/>
          <p14:tracePt t="159930" x="7019925" y="4572000"/>
          <p14:tracePt t="160297" x="7029450" y="4572000"/>
          <p14:tracePt t="160311" x="7058025" y="4572000"/>
          <p14:tracePt t="160322" x="7077075" y="4581525"/>
          <p14:tracePt t="160335" x="7105650" y="4581525"/>
          <p14:tracePt t="160348" x="7134225" y="4581525"/>
          <p14:tracePt t="160373" x="7172325" y="4581525"/>
          <p14:tracePt t="160389" x="7191375" y="4581525"/>
          <p14:tracePt t="160409" x="7200900" y="4581525"/>
          <p14:tracePt t="160428" x="7210425" y="4581525"/>
          <p14:tracePt t="160452" x="7239000" y="4581525"/>
          <p14:tracePt t="160468" x="7248525" y="4572000"/>
          <p14:tracePt t="160489" x="7267575" y="4543425"/>
          <p14:tracePt t="160509" x="7286625" y="4514850"/>
          <p14:tracePt t="160533" x="7296150" y="4514850"/>
          <p14:tracePt t="160549" x="7296150" y="4505325"/>
          <p14:tracePt t="160569" x="7296150" y="4495800"/>
          <p14:tracePt t="160628" x="7315200" y="4476750"/>
          <p14:tracePt t="160641" x="7334250" y="4438650"/>
          <p14:tracePt t="160654" x="7334250" y="4429125"/>
          <p14:tracePt t="160667" x="7343775" y="4419600"/>
          <p14:tracePt t="160715" x="7353300" y="4410075"/>
          <p14:tracePt t="160728" x="7362825" y="4400550"/>
          <p14:tracePt t="160739" x="7372350" y="4391025"/>
          <p14:tracePt t="160752" x="7381875" y="4381500"/>
          <p14:tracePt t="160773" x="7381875" y="4371975"/>
          <p14:tracePt t="160798" x="7391400" y="4362450"/>
          <p14:tracePt t="160862" x="7400925" y="4324350"/>
          <p14:tracePt t="160874" x="7400925" y="4305300"/>
          <p14:tracePt t="160887" x="7400925" y="4295775"/>
          <p14:tracePt t="160909" x="7400925" y="4286250"/>
          <p14:tracePt t="160925" x="7400925" y="4276725"/>
          <p14:tracePt t="160948" x="7410450" y="4257675"/>
          <p14:tracePt t="160961" x="7410450" y="4248150"/>
          <p14:tracePt t="160979" x="7410450" y="4229100"/>
          <p14:tracePt t="161000" x="7410450" y="4191000"/>
          <p14:tracePt t="161046" x="7410450" y="4181475"/>
          <p14:tracePt t="161083" x="7410450" y="4162425"/>
          <p14:tracePt t="161095" x="7410450" y="4152900"/>
          <p14:tracePt t="161107" x="7410450" y="4143375"/>
          <p14:tracePt t="161120" x="7410450" y="4124325"/>
          <p14:tracePt t="161142" x="7410450" y="4114800"/>
          <p14:tracePt t="161160" x="7391400" y="4095750"/>
          <p14:tracePt t="161181" x="7372350" y="4076700"/>
          <p14:tracePt t="161199" x="7362825" y="4076700"/>
          <p14:tracePt t="161222" x="7334250" y="4048125"/>
          <p14:tracePt t="161240" x="7324725" y="4038600"/>
          <p14:tracePt t="161260" x="7296150" y="4019550"/>
          <p14:tracePt t="161270" x="7277100" y="4010025"/>
          <p14:tracePt t="161291" x="7200900" y="3990975"/>
          <p14:tracePt t="161311" x="7172325" y="3990975"/>
          <p14:tracePt t="161334" x="7124700" y="3981450"/>
          <p14:tracePt t="161351" x="7105650" y="3981450"/>
          <p14:tracePt t="161371" x="7067550" y="3981450"/>
          <p14:tracePt t="161391" x="7010400" y="3981450"/>
          <p14:tracePt t="161414" x="6962775" y="3981450"/>
          <p14:tracePt t="161431" x="6943725" y="3981450"/>
          <p14:tracePt t="161451" x="6934200" y="3981450"/>
          <p14:tracePt t="161471" x="6924675" y="3981450"/>
          <p14:tracePt t="161770" x="6905625" y="3981450"/>
          <p14:tracePt t="161782" x="6896100" y="3981450"/>
          <p14:tracePt t="161795" x="6877050" y="3981450"/>
          <p14:tracePt t="161807" x="6858000" y="3981450"/>
          <p14:tracePt t="161820" x="6838950" y="3981450"/>
          <p14:tracePt t="161840" x="6819900" y="3981450"/>
          <p14:tracePt t="161849" x="6800850" y="3981450"/>
          <p14:tracePt t="161869" x="6772275" y="3981450"/>
          <p14:tracePt t="161889" x="6743700" y="3981450"/>
          <p14:tracePt t="161909" x="6715125" y="3990975"/>
          <p14:tracePt t="161929" x="6696075" y="4000500"/>
          <p14:tracePt t="161949" x="6657975" y="4000500"/>
          <p14:tracePt t="161969" x="6638925" y="4029075"/>
          <p14:tracePt t="161989" x="6619875" y="4029075"/>
          <p14:tracePt t="162009" x="6610350" y="4048125"/>
          <p14:tracePt t="162024" x="6610350" y="4067175"/>
          <p14:tracePt t="162040" x="6581775" y="4086225"/>
          <p14:tracePt t="162056" x="6572250" y="4124325"/>
          <p14:tracePt t="162077" x="6553200" y="4152900"/>
          <p14:tracePt t="162096" x="6534150" y="4171950"/>
          <p14:tracePt t="162120" x="6515100" y="4191000"/>
          <p14:tracePt t="162136" x="6505575" y="4200525"/>
          <p14:tracePt t="162156" x="6486525" y="4219575"/>
          <p14:tracePt t="162176" x="6477000" y="4248150"/>
          <p14:tracePt t="162200" x="6467475" y="4257675"/>
          <p14:tracePt t="162261" x="6467475" y="4267200"/>
          <p14:tracePt t="162273" x="6467475" y="4286250"/>
          <p14:tracePt t="162287" x="6467475" y="4295775"/>
          <p14:tracePt t="162298" x="6467475" y="4305300"/>
          <p14:tracePt t="162316" x="6467475" y="4324350"/>
          <p14:tracePt t="162336" x="6467475" y="4343400"/>
          <p14:tracePt t="162347" x="6467475" y="4352925"/>
          <p14:tracePt t="162445" x="6467475" y="4362450"/>
          <p14:tracePt t="162457" x="6467475" y="4371975"/>
          <p14:tracePt t="162470" x="6467475" y="4381500"/>
          <p14:tracePt t="162654" x="6477000" y="4381500"/>
          <p14:tracePt t="163022" x="6477000" y="4391025"/>
          <p14:tracePt t="163035" x="6477000" y="4400550"/>
          <p14:tracePt t="163046" x="6477000" y="4410075"/>
          <p14:tracePt t="163060" x="6477000" y="4419600"/>
          <p14:tracePt t="163071" x="6486525" y="4438650"/>
          <p14:tracePt t="163086" x="6486525" y="4448175"/>
          <p14:tracePt t="163106" x="6496050" y="4457700"/>
          <p14:tracePt t="163130" x="6496050" y="4495800"/>
          <p14:tracePt t="163147" x="6515100" y="4524375"/>
          <p14:tracePt t="163167" x="6515100" y="4533900"/>
          <p14:tracePt t="163186" x="6534150" y="4552950"/>
          <p14:tracePt t="163210" x="6553200" y="4562475"/>
          <p14:tracePt t="163226" x="6562725" y="4572000"/>
          <p14:tracePt t="163246" x="6572250" y="4581525"/>
          <p14:tracePt t="163266" x="6581775" y="4581525"/>
          <p14:tracePt t="163290" x="6600825" y="4600575"/>
          <p14:tracePt t="163291" x="6619875" y="4600575"/>
          <p14:tracePt t="163307" x="6629400" y="4610100"/>
          <p14:tracePt t="163326" x="6638925" y="4619625"/>
          <p14:tracePt t="163346" x="6667500" y="4629150"/>
          <p14:tracePt t="163371" x="6686550" y="4638675"/>
          <p14:tracePt t="163386" x="6696075" y="4638675"/>
          <p14:tracePt t="163407" x="6715125" y="4648200"/>
          <p14:tracePt t="163426" x="6724650" y="4648200"/>
          <p14:tracePt t="163437" x="6734175" y="4648200"/>
          <p14:tracePt t="163456" x="6772275" y="4657725"/>
          <p14:tracePt t="163466" x="6781800" y="4657725"/>
          <p14:tracePt t="163486" x="6791325" y="4676775"/>
          <p14:tracePt t="163507" x="6810375" y="4695825"/>
          <p14:tracePt t="163520" x="6829425" y="4705350"/>
          <p14:tracePt t="163531" x="6838950" y="4705350"/>
          <p14:tracePt t="163557" x="6848475" y="4705350"/>
          <p14:tracePt t="163576" x="6867525" y="4705350"/>
          <p14:tracePt t="163597" x="6877050" y="4705350"/>
          <p14:tracePt t="163966" x="6886575" y="4705350"/>
          <p14:tracePt t="163979" x="6905625" y="4705350"/>
          <p14:tracePt t="163991" x="6924675" y="4705350"/>
          <p14:tracePt t="164004" x="6953250" y="4705350"/>
          <p14:tracePt t="164017" x="6972300" y="4705350"/>
          <p14:tracePt t="164028" x="6991350" y="4705350"/>
          <p14:tracePt t="164044" x="7010400" y="4705350"/>
          <p14:tracePt t="164067" x="7058025" y="4705350"/>
          <p14:tracePt t="164078" x="7086600" y="4705350"/>
          <p14:tracePt t="164097" x="7096125" y="4705350"/>
          <p14:tracePt t="164117" x="7124700" y="4705350"/>
          <p14:tracePt t="164140" x="7134225" y="4695825"/>
          <p14:tracePt t="164213" x="7143750" y="4695825"/>
          <p14:tracePt t="166666" x="7143750" y="4686300"/>
          <p14:tracePt t="167145" x="7143750" y="4676775"/>
          <p14:tracePt t="168224" x="7153275" y="4676775"/>
          <p14:tracePt t="168273" x="7162800" y="4676775"/>
          <p14:tracePt t="169145" x="7172325" y="4676775"/>
          <p14:tracePt t="169181" x="7172325" y="4686300"/>
          <p14:tracePt t="169193" x="7181850" y="4686300"/>
          <p14:tracePt t="169231" x="7191375" y="4695825"/>
          <p14:tracePt t="169266" x="7200900" y="4714875"/>
          <p14:tracePt t="169291" x="7210425" y="4733925"/>
          <p14:tracePt t="169303" x="7219950" y="4743450"/>
          <p14:tracePt t="169316" x="7219950" y="4752975"/>
          <p14:tracePt t="169329" x="7229475" y="4772025"/>
          <p14:tracePt t="169342" x="7239000" y="4781550"/>
          <p14:tracePt t="169359" x="7239000" y="4791075"/>
          <p14:tracePt t="169368" x="7239000" y="4800600"/>
          <p14:tracePt t="169389" x="7239000" y="4810125"/>
          <p14:tracePt t="169409" x="7248525" y="4819650"/>
          <p14:tracePt t="169429" x="7258050" y="4857750"/>
          <p14:tracePt t="169449" x="7258050" y="4886325"/>
          <p14:tracePt t="169469" x="7277100" y="4962525"/>
          <p14:tracePt t="169489" x="7296150" y="5019675"/>
          <p14:tracePt t="169509" x="7296150" y="5038725"/>
          <p14:tracePt t="169529" x="7305675" y="5076825"/>
          <p14:tracePt t="169544" x="7305675" y="5105400"/>
          <p14:tracePt t="169569" x="7315200" y="5162550"/>
          <p14:tracePt t="169589" x="7324725" y="5219700"/>
          <p14:tracePt t="169609" x="7334250" y="5257800"/>
          <p14:tracePt t="169629" x="7334250" y="5295900"/>
          <p14:tracePt t="169649" x="7334250" y="5305425"/>
          <p14:tracePt t="169669" x="7334250" y="5314950"/>
          <p14:tracePt t="170200" x="7334250" y="5324475"/>
          <p14:tracePt t="170213" x="7334250" y="5334000"/>
          <p14:tracePt t="170224" x="7334250" y="5353050"/>
          <p14:tracePt t="170239" x="7334250" y="5372100"/>
          <p14:tracePt t="170250" x="7334250" y="5381625"/>
          <p14:tracePt t="170274" x="7334250" y="5391150"/>
          <p14:tracePt t="170311" x="7334250" y="5400675"/>
          <p14:tracePt t="170336" x="7334250" y="5410200"/>
          <p14:tracePt t="170348" x="7334250" y="5419725"/>
          <p14:tracePt t="170372" x="7334250" y="5429250"/>
          <p14:tracePt t="170397" x="7324725" y="5429250"/>
          <p14:tracePt t="170409" x="7324725" y="5438775"/>
          <p14:tracePt t="170421" x="7315200" y="5448300"/>
          <p14:tracePt t="170433" x="7305675" y="5467350"/>
          <p14:tracePt t="170449" x="7286625" y="5476875"/>
          <p14:tracePt t="170459" x="7267575" y="5495925"/>
          <p14:tracePt t="170480" x="7248525" y="5505450"/>
          <p14:tracePt t="170489" x="7219950" y="5514975"/>
          <p14:tracePt t="170510" x="7191375" y="5524500"/>
          <p14:tracePt t="170529" x="7181850" y="5524500"/>
          <p14:tracePt t="170538" x="7153275" y="5524500"/>
          <p14:tracePt t="170560" x="7143750" y="5524500"/>
          <p14:tracePt t="170579" x="7105650" y="5524500"/>
          <p14:tracePt t="170604" x="7086600" y="5524500"/>
          <p14:tracePt t="170619" x="7077075" y="5524500"/>
          <p14:tracePt t="170639" x="7067550" y="5524500"/>
          <p14:tracePt t="170666" x="7058025" y="5524500"/>
          <p14:tracePt t="170726" x="7048500" y="5514975"/>
          <p14:tracePt t="170739" x="7038975" y="5505450"/>
          <p14:tracePt t="170751" x="7029450" y="5505450"/>
          <p14:tracePt t="170765" x="7019925" y="5505450"/>
          <p14:tracePt t="170779" x="7019925" y="5495925"/>
          <p14:tracePt t="170801" x="7010400" y="5495925"/>
          <p14:tracePt t="170819" x="7010400" y="5486400"/>
          <p14:tracePt t="170840" x="7000875" y="5486400"/>
          <p14:tracePt t="170859" x="6981825" y="5476875"/>
          <p14:tracePt t="170879" x="6972300" y="5476875"/>
          <p14:tracePt t="170899" x="6972300" y="5467350"/>
          <p14:tracePt t="170920" x="6962775" y="5467350"/>
          <p14:tracePt t="171820" x="6972300" y="5467350"/>
          <p14:tracePt t="171894" x="6972300" y="5457825"/>
          <p14:tracePt t="172152" x="6972300" y="5448300"/>
          <p14:tracePt t="172457" x="6972300" y="5438775"/>
          <p14:tracePt t="172605" x="6981825" y="5438775"/>
          <p14:tracePt t="172618" x="6991350" y="5438775"/>
          <p14:tracePt t="172630" x="7000875" y="5438775"/>
          <p14:tracePt t="172654" x="7010400" y="5429250"/>
          <p14:tracePt t="172691" x="7019925" y="5429250"/>
          <p14:tracePt t="172704" x="7029450" y="5419725"/>
          <p14:tracePt t="172728" x="7038975" y="5419725"/>
          <p14:tracePt t="172752" x="7038975" y="5410200"/>
          <p14:tracePt t="172765" x="7048500" y="5410200"/>
          <p14:tracePt t="172826" x="7058025" y="5391150"/>
          <p14:tracePt t="172839" x="7058025" y="5381625"/>
          <p14:tracePt t="172850" x="7077075" y="5372100"/>
          <p14:tracePt t="172863" x="7086600" y="5353050"/>
          <p14:tracePt t="172874" x="7105650" y="5334000"/>
          <p14:tracePt t="172888" x="7115175" y="5314950"/>
          <p14:tracePt t="172899" x="7124700" y="5305425"/>
          <p14:tracePt t="172919" x="7134225" y="5295900"/>
          <p14:tracePt t="172942" x="7134225" y="5286375"/>
          <p14:tracePt t="172959" x="7134225" y="5276850"/>
          <p14:tracePt t="172979" x="7143750" y="5257800"/>
          <p14:tracePt t="172999" x="7153275" y="5229225"/>
          <p14:tracePt t="173022" x="7162800" y="5219700"/>
          <p14:tracePt t="173040" x="7162800" y="5210175"/>
          <p14:tracePt t="173055" x="7172325" y="5210175"/>
          <p14:tracePt t="173076" x="7200900" y="5172075"/>
          <p14:tracePt t="173096" x="7229475" y="5114925"/>
          <p14:tracePt t="173116" x="7248525" y="5086350"/>
          <p14:tracePt t="173136" x="7258050" y="5067300"/>
          <p14:tracePt t="173169" x="7258050" y="5057775"/>
          <p14:tracePt t="173219" x="7258050" y="5048250"/>
          <p14:tracePt t="173231" x="7258050" y="5038725"/>
          <p14:tracePt t="173242" x="7258050" y="5029200"/>
          <p14:tracePt t="173267" x="7258050" y="5019675"/>
          <p14:tracePt t="173292" x="7258050" y="5010150"/>
          <p14:tracePt t="173316" x="7258050" y="5000625"/>
          <p14:tracePt t="173329" x="7258050" y="4981575"/>
          <p14:tracePt t="173354" x="7258050" y="4972050"/>
          <p14:tracePt t="173366" x="7258050" y="4962525"/>
          <p14:tracePt t="175500" x="7258050" y="4972050"/>
          <p14:tracePt t="175561" x="7258050" y="4981575"/>
          <p14:tracePt t="175623" x="7267575" y="4991100"/>
          <p14:tracePt t="175660" x="7267575" y="5000625"/>
          <p14:tracePt t="175685" x="7267575" y="5010150"/>
          <p14:tracePt t="175722" x="7267575" y="5019675"/>
          <p14:tracePt t="175734" x="7277100" y="5019675"/>
          <p14:tracePt t="175746" x="7277100" y="5029200"/>
          <p14:tracePt t="175760" x="7277100" y="5038725"/>
          <p14:tracePt t="175770" x="7277100" y="5048250"/>
          <p14:tracePt t="175786" x="7286625" y="5048250"/>
          <p14:tracePt t="175806" x="7286625" y="5057775"/>
          <p14:tracePt t="175832" x="7296150" y="5057775"/>
          <p14:tracePt t="175846" x="7296150" y="5076825"/>
          <p14:tracePt t="175882" x="7296150" y="5086350"/>
          <p14:tracePt t="175917" x="7296150" y="5095875"/>
          <p14:tracePt t="175955" x="7296150" y="5105400"/>
          <p14:tracePt t="175968" x="7305675" y="5105400"/>
          <p14:tracePt t="176005" x="7305675" y="5114925"/>
          <p14:tracePt t="176016" x="7305675" y="5124450"/>
          <p14:tracePt t="176028" x="7305675" y="5133975"/>
          <p14:tracePt t="176053" x="7305675" y="5143500"/>
          <p14:tracePt t="176101" x="7305675" y="5153025"/>
          <p14:tracePt t="176114" x="7305675" y="5162550"/>
          <p14:tracePt t="176138" x="7305675" y="5172075"/>
          <p14:tracePt t="176151" x="7305675" y="5181600"/>
          <p14:tracePt t="176166" x="7305675" y="5191125"/>
          <p14:tracePt t="176372" x="7305675" y="5200650"/>
          <p14:tracePt t="179193" x="7305675" y="5210175"/>
          <p14:tracePt t="179207" x="7305675" y="5219700"/>
          <p14:tracePt t="179218" x="7305675" y="5229225"/>
          <p14:tracePt t="179231" x="7305675" y="5238750"/>
          <p14:tracePt t="179247" x="7305675" y="5257800"/>
          <p14:tracePt t="179267" x="7315200" y="5295900"/>
          <p14:tracePt t="179281" x="7324725" y="5314950"/>
          <p14:tracePt t="179297" x="7324725" y="5324475"/>
          <p14:tracePt t="179317" x="7324725" y="5334000"/>
          <p14:tracePt t="179390" x="7324725" y="5343525"/>
          <p14:tracePt t="179402" x="7324725" y="5353050"/>
          <p14:tracePt t="179427" x="7324725" y="5362575"/>
          <p14:tracePt t="179440" x="7334250" y="5372100"/>
          <p14:tracePt t="179457" x="7334250" y="5381625"/>
          <p14:tracePt t="179477" x="7334250" y="5391150"/>
          <p14:tracePt t="179497" x="7334250" y="5400675"/>
          <p14:tracePt t="179517" x="7343775" y="5429250"/>
          <p14:tracePt t="179538" x="7343775" y="5448300"/>
          <p14:tracePt t="180089" x="7362825" y="5457825"/>
          <p14:tracePt t="180102" x="7372350" y="5476875"/>
          <p14:tracePt t="180115" x="7381875" y="5505450"/>
          <p14:tracePt t="180128" x="7400925" y="5553075"/>
          <p14:tracePt t="180148" x="7419975" y="5610225"/>
          <p14:tracePt t="180157" x="7439025" y="5667375"/>
          <p14:tracePt t="180177" x="7458075" y="5762625"/>
          <p14:tracePt t="180197" x="7458075" y="5819775"/>
          <p14:tracePt t="180221" x="7458075" y="5915025"/>
          <p14:tracePt t="180237" x="7458075" y="6029325"/>
          <p14:tracePt t="180257" x="7458075" y="6096000"/>
          <p14:tracePt t="180277" x="7458075" y="6248400"/>
          <p14:tracePt t="180301" x="7439025" y="6419850"/>
          <p14:tracePt t="180317" x="7419975" y="6496050"/>
          <p14:tracePt t="180337" x="7400925" y="6562725"/>
          <p14:tracePt t="180358" x="7362825" y="6591300"/>
          <p14:tracePt t="180367" x="7305675" y="6638925"/>
          <p14:tracePt t="180388" x="7181850" y="6724650"/>
          <p14:tracePt t="180397" x="7105650" y="6762750"/>
          <p14:tracePt t="180417" x="7019925" y="6800850"/>
          <p14:tracePt t="180437" x="6858000" y="6848475"/>
          <p14:tracePt t="180448" x="6791325" y="6848475"/>
          <p14:tracePt t="180467" x="6715125" y="6848475"/>
          <p14:tracePt t="180488" x="6572250" y="6829425"/>
          <p14:tracePt t="180508" x="6448425" y="6810375"/>
          <p14:tracePt t="180528" x="6400800" y="6800850"/>
          <p14:tracePt t="180548" x="6343650" y="6800850"/>
          <p14:tracePt t="180558" x="6334125" y="6800850"/>
          <p14:tracePt t="180577" x="6315075" y="6800850"/>
          <p14:tracePt t="180598" x="6305550" y="6800850"/>
          <p14:tracePt t="180839" x="6286500" y="6800850"/>
          <p14:tracePt t="180850" x="6229350" y="6791325"/>
          <p14:tracePt t="180862" x="6181725" y="6791325"/>
          <p14:tracePt t="180875" x="6096000" y="6791325"/>
          <p14:tracePt t="180888" x="5981700" y="6791325"/>
          <p14:tracePt t="180907" x="5867400" y="6791325"/>
          <p14:tracePt t="180928" x="5572125" y="6791325"/>
          <p14:tracePt t="180948" x="5191125" y="6848475"/>
          <p14:tracePt t="183022" x="0" y="6410325"/>
          <p14:tracePt t="183034" x="0" y="6400800"/>
          <p14:tracePt t="183046" x="0" y="6381750"/>
          <p14:tracePt t="183071" x="0" y="6410325"/>
          <p14:tracePt t="183084" x="0" y="6448425"/>
          <p14:tracePt t="186112" x="838200" y="6457950"/>
          <p14:tracePt t="191195" x="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Título"/>
          <p:cNvSpPr>
            <a:spLocks noGrp="1"/>
          </p:cNvSpPr>
          <p:nvPr>
            <p:ph type="title"/>
          </p:nvPr>
        </p:nvSpPr>
        <p:spPr/>
        <p:txBody>
          <a:bodyPr/>
          <a:lstStyle/>
          <a:p>
            <a:r>
              <a:rPr lang="es-ES" sz="2000" dirty="0"/>
              <a:t>ASOCIACION ALBUMINURIA Y DISMINUCION DE </a:t>
            </a:r>
            <a:br>
              <a:rPr lang="es-ES" sz="2000" dirty="0"/>
            </a:br>
            <a:r>
              <a:rPr lang="es-ES" sz="2000" dirty="0"/>
              <a:t>VELOCIDAD DE FILTRACION GLOMERULAR (GFR)</a:t>
            </a:r>
            <a:br>
              <a:rPr lang="es-ES" sz="2000" dirty="0"/>
            </a:br>
            <a:r>
              <a:rPr lang="es-ES" sz="2000" dirty="0"/>
              <a:t>CUADRO DE RIESGO PARA ERC</a:t>
            </a:r>
          </a:p>
        </p:txBody>
      </p:sp>
      <p:pic>
        <p:nvPicPr>
          <p:cNvPr id="29699" name="Picture 2"/>
          <p:cNvPicPr>
            <a:picLocks noGrp="1" noChangeAspect="1" noChangeArrowheads="1"/>
          </p:cNvPicPr>
          <p:nvPr>
            <p:ph idx="1"/>
          </p:nvPr>
        </p:nvPicPr>
        <p:blipFill>
          <a:blip r:embed="rId4"/>
          <a:srcRect/>
          <a:stretch>
            <a:fillRect/>
          </a:stretch>
        </p:blipFill>
        <p:spPr>
          <a:xfrm>
            <a:off x="2595563" y="2195514"/>
            <a:ext cx="7010400" cy="3686175"/>
          </a:xfrm>
          <a:noFill/>
        </p:spPr>
      </p:pic>
      <p:sp>
        <p:nvSpPr>
          <p:cNvPr id="29700" name="4 CuadroTexto"/>
          <p:cNvSpPr txBox="1">
            <a:spLocks noChangeArrowheads="1"/>
          </p:cNvSpPr>
          <p:nvPr/>
        </p:nvSpPr>
        <p:spPr bwMode="auto">
          <a:xfrm>
            <a:off x="2595563" y="5936187"/>
            <a:ext cx="6143625" cy="461962"/>
          </a:xfrm>
          <a:prstGeom prst="rect">
            <a:avLst/>
          </a:prstGeom>
          <a:noFill/>
          <a:ln w="9525">
            <a:noFill/>
            <a:miter lim="800000"/>
            <a:headEnd/>
            <a:tailEnd/>
          </a:ln>
        </p:spPr>
        <p:txBody>
          <a:bodyPr>
            <a:spAutoFit/>
          </a:bodyPr>
          <a:lstStyle/>
          <a:p>
            <a:r>
              <a:rPr lang="en-US" sz="1200" dirty="0">
                <a:solidFill>
                  <a:srgbClr val="FFFF00"/>
                </a:solidFill>
              </a:rPr>
              <a:t> </a:t>
            </a:r>
            <a:r>
              <a:rPr lang="en-US" sz="1200" dirty="0">
                <a:solidFill>
                  <a:schemeClr val="bg1"/>
                </a:solidFill>
              </a:rPr>
              <a:t>The definition, classification and prognosis of chronic kidney disease: a KDIGO Controversies Conference report , Levey y col., 2010</a:t>
            </a:r>
            <a:endParaRPr lang="es-ES" sz="1200" dirty="0">
              <a:solidFill>
                <a:schemeClr val="bg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56262321"/>
      </p:ext>
    </p:extLst>
  </p:cSld>
  <p:clrMapOvr>
    <a:masterClrMapping/>
  </p:clrMapOvr>
  <mc:AlternateContent xmlns:mc="http://schemas.openxmlformats.org/markup-compatibility/2006">
    <mc:Choice xmlns:p14="http://schemas.microsoft.com/office/powerpoint/2010/main" Requires="p14">
      <p:transition spd="slow" p14:dur="2000" advTm="132384"/>
    </mc:Choice>
    <mc:Fallback>
      <p:transition spd="slow" advTm="132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30470" x="990600" y="4905375"/>
          <p14:tracePt t="30914" x="1000125" y="4905375"/>
          <p14:tracePt t="30927" x="1009650" y="4905375"/>
          <p14:tracePt t="30938" x="1028700" y="4895850"/>
          <p14:tracePt t="30951" x="1095375" y="4857750"/>
          <p14:tracePt t="30964" x="1190625" y="4810125"/>
          <p14:tracePt t="30976" x="1304925" y="4752975"/>
          <p14:tracePt t="30988" x="1504950" y="4676775"/>
          <p14:tracePt t="31003" x="1733550" y="4552950"/>
          <p14:tracePt t="31019" x="1952625" y="4457700"/>
          <p14:tracePt t="31035" x="2124075" y="4400550"/>
          <p14:tracePt t="31051" x="2343150" y="4324350"/>
          <p14:tracePt t="31067" x="2419350" y="4314825"/>
          <p14:tracePt t="31083" x="2466975" y="4295775"/>
          <p14:tracePt t="31099" x="2505075" y="4286250"/>
          <p14:tracePt t="31115" x="2514600" y="4286250"/>
          <p14:tracePt t="31406" x="2543175" y="4276725"/>
          <p14:tracePt t="31418" x="2581275" y="4248150"/>
          <p14:tracePt t="31431" x="2638425" y="4219575"/>
          <p14:tracePt t="31443" x="2695575" y="4191000"/>
          <p14:tracePt t="31455" x="2743200" y="4162425"/>
          <p14:tracePt t="31468" x="2790825" y="4133850"/>
          <p14:tracePt t="31484" x="2809875" y="4114800"/>
          <p14:tracePt t="31500" x="2828925" y="4095750"/>
          <p14:tracePt t="31516" x="2857500" y="4076700"/>
          <p14:tracePt t="31532" x="2886075" y="4067175"/>
          <p14:tracePt t="31548" x="2914650" y="4048125"/>
          <p14:tracePt t="31564" x="2943225" y="4029075"/>
          <p14:tracePt t="31580" x="2990850" y="4000500"/>
          <p14:tracePt t="31822" x="3009900" y="3981450"/>
          <p14:tracePt t="31836" x="3028950" y="3933825"/>
          <p14:tracePt t="31848" x="3076575" y="3857625"/>
          <p14:tracePt t="31860" x="3086100" y="3800475"/>
          <p14:tracePt t="31873" x="3105150" y="3762375"/>
          <p14:tracePt t="31885" x="3105150" y="3743325"/>
          <p14:tracePt t="31995" x="3105150" y="3752850"/>
          <p14:tracePt t="32290" x="3105150" y="3762375"/>
          <p14:tracePt t="32303" x="3105150" y="3771900"/>
          <p14:tracePt t="32314" x="3105150" y="3781425"/>
          <p14:tracePt t="32327" x="3105150" y="3800475"/>
          <p14:tracePt t="32339" x="3105150" y="3819525"/>
          <p14:tracePt t="32352" x="3105150" y="3829050"/>
          <p14:tracePt t="32366" x="3105150" y="3848100"/>
          <p14:tracePt t="32381" x="3105150" y="3867150"/>
          <p14:tracePt t="32397" x="3105150" y="3876675"/>
          <p14:tracePt t="32413" x="3114675" y="3905250"/>
          <p14:tracePt t="32437" x="3114675" y="3914775"/>
          <p14:tracePt t="32450" x="3124200" y="3943350"/>
          <p14:tracePt t="32462" x="3124200" y="3962400"/>
          <p14:tracePt t="32477" x="3124200" y="3981450"/>
          <p14:tracePt t="32493" x="3124200" y="4000500"/>
          <p14:tracePt t="32509" x="3133725" y="4029075"/>
          <p14:tracePt t="32525" x="3133725" y="4095750"/>
          <p14:tracePt t="32541" x="3133725" y="4124325"/>
          <p14:tracePt t="32557" x="3133725" y="4162425"/>
          <p14:tracePt t="32573" x="3143250" y="4238625"/>
          <p14:tracePt t="32589" x="3152775" y="4286250"/>
          <p14:tracePt t="32605" x="3162300" y="4324350"/>
          <p14:tracePt t="32621" x="3171825" y="4438650"/>
          <p14:tracePt t="32637" x="3181350" y="4486275"/>
          <p14:tracePt t="32654" x="3181350" y="4543425"/>
          <p14:tracePt t="32670" x="3190875" y="4581525"/>
          <p14:tracePt t="32686" x="3200400" y="4638675"/>
          <p14:tracePt t="32702" x="3200400" y="4686300"/>
          <p14:tracePt t="32718" x="3200400" y="4724400"/>
          <p14:tracePt t="32734" x="3209925" y="4819650"/>
          <p14:tracePt t="32750" x="3209925" y="4857750"/>
          <p14:tracePt t="32766" x="3209925" y="4886325"/>
          <p14:tracePt t="32782" x="3219450" y="4962525"/>
          <p14:tracePt t="32798" x="3228975" y="4991100"/>
          <p14:tracePt t="32814" x="3228975" y="5038725"/>
          <p14:tracePt t="32831" x="3248025" y="5095875"/>
          <p14:tracePt t="32846" x="3248025" y="5114925"/>
          <p14:tracePt t="32862" x="3248025" y="5133975"/>
          <p14:tracePt t="32878" x="3248025" y="5153025"/>
          <p14:tracePt t="33272" x="3248025" y="5181600"/>
          <p14:tracePt t="33284" x="3248025" y="5210175"/>
          <p14:tracePt t="33297" x="3248025" y="5257800"/>
          <p14:tracePt t="33311" x="3248025" y="5305425"/>
          <p14:tracePt t="33327" x="3248025" y="5343525"/>
          <p14:tracePt t="33344" x="3248025" y="5381625"/>
          <p14:tracePt t="33360" x="3257550" y="5448300"/>
          <p14:tracePt t="33376" x="3257550" y="5476875"/>
          <p14:tracePt t="33392" x="3257550" y="5505450"/>
          <p14:tracePt t="33408" x="3267075" y="5553075"/>
          <p14:tracePt t="33424" x="3267075" y="5581650"/>
          <p14:tracePt t="33440" x="3267075" y="5600700"/>
          <p14:tracePt t="33456" x="3267075" y="5619750"/>
          <p14:tracePt t="33472" x="3267075" y="5657850"/>
          <p14:tracePt t="33488" x="3267075" y="5667375"/>
          <p14:tracePt t="33504" x="3267075" y="5676900"/>
          <p14:tracePt t="33520" x="3267075" y="5686425"/>
          <p14:tracePt t="33727" x="3276600" y="5686425"/>
          <p14:tracePt t="34819" x="3276600" y="5667375"/>
          <p14:tracePt t="34832" x="3276600" y="5629275"/>
          <p14:tracePt t="34845" x="3276600" y="5562600"/>
          <p14:tracePt t="34857" x="3276600" y="5486400"/>
          <p14:tracePt t="34870" x="3286125" y="5381625"/>
          <p14:tracePt t="34882" x="3314700" y="5210175"/>
          <p14:tracePt t="34898" x="3343275" y="4991100"/>
          <p14:tracePt t="34914" x="3371850" y="4733925"/>
          <p14:tracePt t="34931" x="3438525" y="4305300"/>
          <p14:tracePt t="34946" x="3467100" y="4171950"/>
          <p14:tracePt t="34962" x="3495675" y="4067175"/>
          <p14:tracePt t="34978" x="3514725" y="3990975"/>
          <p14:tracePt t="34994" x="3524250" y="3933825"/>
          <p14:tracePt t="35010" x="3524250" y="3924300"/>
          <p14:tracePt t="35053" x="3524250" y="3933825"/>
          <p14:tracePt t="35298" x="3524250" y="3857625"/>
          <p14:tracePt t="35311" x="3524250" y="3762375"/>
          <p14:tracePt t="35323" x="3524250" y="3695700"/>
          <p14:tracePt t="35336" x="3533775" y="3657600"/>
          <p14:tracePt t="35348" x="3543300" y="3629025"/>
          <p14:tracePt t="35363" x="3571875" y="3590925"/>
          <p14:tracePt t="35379" x="3619500" y="3552825"/>
          <p14:tracePt t="35395" x="3676650" y="3524250"/>
          <p14:tracePt t="35411" x="3781425" y="3486150"/>
          <p14:tracePt t="35427" x="3867150" y="3486150"/>
          <p14:tracePt t="35443" x="3952875" y="3486150"/>
          <p14:tracePt t="35459" x="4171950" y="3495675"/>
          <p14:tracePt t="35475" x="4276725" y="3514725"/>
          <p14:tracePt t="35492" x="4362450" y="3543300"/>
          <p14:tracePt t="35507" x="4429125" y="3552825"/>
          <p14:tracePt t="35523" x="4495800" y="3562350"/>
          <p14:tracePt t="35539" x="4514850" y="3571875"/>
          <p14:tracePt t="35814" x="4533900" y="3571875"/>
          <p14:tracePt t="35828" x="4562475" y="3571875"/>
          <p14:tracePt t="35840" x="4619625" y="3571875"/>
          <p14:tracePt t="35851" x="4667250" y="3571875"/>
          <p14:tracePt t="35865" x="4705350" y="3571875"/>
          <p14:tracePt t="35877" x="4762500" y="3571875"/>
          <p14:tracePt t="35893" x="4800600" y="3571875"/>
          <p14:tracePt t="35909" x="4848225" y="3562350"/>
          <p14:tracePt t="35925" x="4905375" y="3562350"/>
          <p14:tracePt t="35941" x="4933950" y="3562350"/>
          <p14:tracePt t="35957" x="4962525" y="3562350"/>
          <p14:tracePt t="35973" x="5000625" y="3590925"/>
          <p14:tracePt t="35989" x="5038725" y="3619500"/>
          <p14:tracePt t="36232" x="5086350" y="3619500"/>
          <p14:tracePt t="36245" x="5143500" y="3638550"/>
          <p14:tracePt t="36257" x="5181600" y="3648075"/>
          <p14:tracePt t="36269" x="5210175" y="3657600"/>
          <p14:tracePt t="36281" x="5238750" y="3657600"/>
          <p14:tracePt t="36295" x="5257800" y="3657600"/>
          <p14:tracePt t="36310" x="5257800" y="3667125"/>
          <p14:tracePt t="36326" x="5267325" y="3667125"/>
          <p14:tracePt t="36355" x="5267325" y="3676650"/>
          <p14:tracePt t="37018" x="5267325" y="3686175"/>
          <p14:tracePt t="37067" x="5257800" y="3686175"/>
          <p14:tracePt t="37092" x="5248275" y="3686175"/>
          <p14:tracePt t="37105" x="5238750" y="3686175"/>
          <p14:tracePt t="37780" x="5238750" y="3695700"/>
          <p14:tracePt t="37829" x="5238750" y="3705225"/>
          <p14:tracePt t="37842" x="5238750" y="3714750"/>
          <p14:tracePt t="37854" x="5238750" y="3724275"/>
          <p14:tracePt t="37866" x="5238750" y="3733800"/>
          <p14:tracePt t="37880" x="5238750" y="3743325"/>
          <p14:tracePt t="37897" x="5238750" y="3762375"/>
          <p14:tracePt t="37912" x="5238750" y="3771900"/>
          <p14:tracePt t="37928" x="5238750" y="3810000"/>
          <p14:tracePt t="37944" x="5238750" y="3819525"/>
          <p14:tracePt t="37960" x="5238750" y="3829050"/>
          <p14:tracePt t="37977" x="5238750" y="3848100"/>
          <p14:tracePt t="37992" x="5238750" y="3867150"/>
          <p14:tracePt t="38009" x="5238750" y="3876675"/>
          <p14:tracePt t="38024" x="5238750" y="3905250"/>
          <p14:tracePt t="38040" x="5238750" y="3933825"/>
          <p14:tracePt t="38056" x="5238750" y="3943350"/>
          <p14:tracePt t="38073" x="5238750" y="3952875"/>
          <p14:tracePt t="38090" x="5238750" y="3962400"/>
          <p14:tracePt t="39131" x="5238750" y="3971925"/>
          <p14:tracePt t="39143" x="5238750" y="3981450"/>
          <p14:tracePt t="39156" x="5238750" y="3990975"/>
          <p14:tracePt t="39168" x="5238750" y="4010025"/>
          <p14:tracePt t="39181" x="5238750" y="4019550"/>
          <p14:tracePt t="39195" x="5238750" y="4038600"/>
          <p14:tracePt t="39211" x="5238750" y="4048125"/>
          <p14:tracePt t="39227" x="5238750" y="4067175"/>
          <p14:tracePt t="39243" x="5238750" y="4086225"/>
          <p14:tracePt t="39260" x="5238750" y="4105275"/>
          <p14:tracePt t="39275" x="5238750" y="4114800"/>
          <p14:tracePt t="39291" x="5238750" y="4143375"/>
          <p14:tracePt t="39308" x="5238750" y="4152900"/>
          <p14:tracePt t="39324" x="5238750" y="4162425"/>
          <p14:tracePt t="39341" x="5238750" y="4200525"/>
          <p14:tracePt t="39356" x="5238750" y="4219575"/>
          <p14:tracePt t="39372" x="5238750" y="4238625"/>
          <p14:tracePt t="39388" x="5238750" y="4257675"/>
          <p14:tracePt t="39404" x="5238750" y="4314825"/>
          <p14:tracePt t="39420" x="5248275" y="4352925"/>
          <p14:tracePt t="39436" x="5248275" y="4381500"/>
          <p14:tracePt t="39452" x="5257800" y="4438650"/>
          <p14:tracePt t="39468" x="5267325" y="4457700"/>
          <p14:tracePt t="39484" x="5267325" y="4476750"/>
          <p14:tracePt t="39500" x="5267325" y="4514850"/>
          <p14:tracePt t="39516" x="5267325" y="4533900"/>
          <p14:tracePt t="39532" x="5276850" y="4562475"/>
          <p14:tracePt t="39548" x="5286375" y="4591050"/>
          <p14:tracePt t="39549" x="5295900" y="4629150"/>
          <p14:tracePt t="39564" x="5295900" y="4657725"/>
          <p14:tracePt t="39580" x="5305425" y="4686300"/>
          <p14:tracePt t="39596" x="5324475" y="4724400"/>
          <p14:tracePt t="39612" x="5324475" y="4752975"/>
          <p14:tracePt t="39628" x="5324475" y="4762500"/>
          <p14:tracePt t="39644" x="5324475" y="4772025"/>
          <p14:tracePt t="40002" x="5324475" y="4800600"/>
          <p14:tracePt t="40015" x="5324475" y="4829175"/>
          <p14:tracePt t="40027" x="5324475" y="4876800"/>
          <p14:tracePt t="40040" x="5324475" y="4933950"/>
          <p14:tracePt t="40053" x="5324475" y="4981575"/>
          <p14:tracePt t="40064" x="5324475" y="5038725"/>
          <p14:tracePt t="40079" x="5324475" y="5105400"/>
          <p14:tracePt t="40093" x="5324475" y="5153025"/>
          <p14:tracePt t="40109" x="5324475" y="5219700"/>
          <p14:tracePt t="40125" x="5324475" y="5286375"/>
          <p14:tracePt t="40141" x="5324475" y="5400675"/>
          <p14:tracePt t="40157" x="5324475" y="5457825"/>
          <p14:tracePt t="40173" x="5324475" y="5514975"/>
          <p14:tracePt t="40189" x="5334000" y="5600700"/>
          <p14:tracePt t="40205" x="5334000" y="5657850"/>
          <p14:tracePt t="40221" x="5343525" y="5695950"/>
          <p14:tracePt t="40237" x="5343525" y="5753100"/>
          <p14:tracePt t="40260" x="5343525" y="5762625"/>
          <p14:tracePt t="40665" x="5334000" y="5762625"/>
          <p14:tracePt t="40714" x="5324475" y="5762625"/>
          <p14:tracePt t="40801" x="5334000" y="5772150"/>
          <p14:tracePt t="40814" x="5343525" y="5781675"/>
          <p14:tracePt t="40826" x="5353050" y="5791200"/>
          <p14:tracePt t="40837" x="5362575" y="5791200"/>
          <p14:tracePt t="40850" x="5372100" y="5800725"/>
          <p14:tracePt t="41022" x="5362575" y="5800725"/>
          <p14:tracePt t="41048" x="5343525" y="5800725"/>
          <p14:tracePt t="41073" x="5334000" y="5800725"/>
          <p14:tracePt t="41084" x="5324475" y="5791200"/>
          <p14:tracePt t="41097" x="5314950" y="5781675"/>
          <p14:tracePt t="41108" x="5305425" y="5781675"/>
          <p14:tracePt t="41133" x="5295900" y="5781675"/>
          <p14:tracePt t="41169" x="5286375" y="5781675"/>
          <p14:tracePt t="41194" x="5286375" y="5772150"/>
          <p14:tracePt t="41636" x="5295900" y="5772150"/>
          <p14:tracePt t="41661" x="5305425" y="5772150"/>
          <p14:tracePt t="41674" x="5324475" y="5772150"/>
          <p14:tracePt t="41685" x="5343525" y="5772150"/>
          <p14:tracePt t="41698" x="5362575" y="5772150"/>
          <p14:tracePt t="41713" x="5381625" y="5772150"/>
          <p14:tracePt t="41729" x="5400675" y="5772150"/>
          <p14:tracePt t="41745" x="5410200" y="5772150"/>
          <p14:tracePt t="41761" x="5438775" y="5772150"/>
          <p14:tracePt t="41777" x="5457825" y="5781675"/>
          <p14:tracePt t="41793" x="5467350" y="5781675"/>
          <p14:tracePt t="41809" x="5486400" y="5781675"/>
          <p14:tracePt t="41825" x="5495925" y="5781675"/>
          <p14:tracePt t="41841" x="5514975" y="5781675"/>
          <p14:tracePt t="41858" x="5524500" y="5781675"/>
          <p14:tracePt t="41873" x="5534025" y="5781675"/>
          <p14:tracePt t="41894" x="5543550" y="5781675"/>
          <p14:tracePt t="41906" x="5553075" y="5781675"/>
          <p14:tracePt t="41931" x="5572125" y="5781675"/>
          <p14:tracePt t="41943" x="5581650" y="5772150"/>
          <p14:tracePt t="41954" x="5591175" y="5772150"/>
          <p14:tracePt t="41969" x="5610225" y="5762625"/>
          <p14:tracePt t="41985" x="5619750" y="5762625"/>
          <p14:tracePt t="42001" x="5629275" y="5753100"/>
          <p14:tracePt t="42017" x="5648325" y="5743575"/>
          <p14:tracePt t="42033" x="5667375" y="5734050"/>
          <p14:tracePt t="42049" x="5686425" y="5724525"/>
          <p14:tracePt t="42065" x="5705475" y="5715000"/>
          <p14:tracePt t="42081" x="5715000" y="5705475"/>
          <p14:tracePt t="42097" x="5724525" y="5695950"/>
          <p14:tracePt t="42127" x="5724525" y="5686425"/>
          <p14:tracePt t="42151" x="5734050" y="5686425"/>
          <p14:tracePt t="42188" x="5734050" y="5676900"/>
          <p14:tracePt t="42212" x="5734050" y="5648325"/>
          <p14:tracePt t="42225" x="5743575" y="5638800"/>
          <p14:tracePt t="42237" x="5743575" y="5629275"/>
          <p14:tracePt t="42250" x="5753100" y="5610225"/>
          <p14:tracePt t="42286" x="5753100" y="5600700"/>
          <p14:tracePt t="42311" x="5753100" y="5591175"/>
          <p14:tracePt t="42323" x="5753100" y="5581650"/>
          <p14:tracePt t="42349" x="5753100" y="5572125"/>
          <p14:tracePt t="42361" x="5753100" y="5562600"/>
          <p14:tracePt t="42373" x="5753100" y="5553075"/>
          <p14:tracePt t="42410" x="5743575" y="5543550"/>
          <p14:tracePt t="42422" x="5734050" y="5534025"/>
          <p14:tracePt t="42434" x="5734050" y="5524500"/>
          <p14:tracePt t="42447" x="5724525" y="5524500"/>
          <p14:tracePt t="42459" x="5715000" y="5514975"/>
          <p14:tracePt t="42471" x="5705475" y="5514975"/>
          <p14:tracePt t="42484" x="5695950" y="5505450"/>
          <p14:tracePt t="42498" x="5686425" y="5505450"/>
          <p14:tracePt t="42514" x="5667375" y="5495925"/>
          <p14:tracePt t="42533" x="5657850" y="5495925"/>
          <p14:tracePt t="42546" x="5648325" y="5495925"/>
          <p14:tracePt t="42562" x="5638800" y="5495925"/>
          <p14:tracePt t="42578" x="5629275" y="5495925"/>
          <p14:tracePt t="42594" x="5591175" y="5495925"/>
          <p14:tracePt t="42611" x="5581650" y="5495925"/>
          <p14:tracePt t="42626" x="5562600" y="5495925"/>
          <p14:tracePt t="42643" x="5505450" y="5505450"/>
          <p14:tracePt t="42658" x="5476875" y="5505450"/>
          <p14:tracePt t="42674" x="5457825" y="5505450"/>
          <p14:tracePt t="42690" x="5448300" y="5505450"/>
          <p14:tracePt t="42706" x="5429250" y="5514975"/>
          <p14:tracePt t="42722" x="5419725" y="5514975"/>
          <p14:tracePt t="42738" x="5419725" y="5524500"/>
          <p14:tracePt t="42755" x="5410200" y="5524500"/>
          <p14:tracePt t="42771" x="5400675" y="5524500"/>
          <p14:tracePt t="42786" x="5391150" y="5543550"/>
          <p14:tracePt t="42816" x="5381625" y="5553075"/>
          <p14:tracePt t="42827" x="5381625" y="5562600"/>
          <p14:tracePt t="42840" x="5381625" y="5572125"/>
          <p14:tracePt t="42852" x="5372100" y="5581650"/>
          <p14:tracePt t="42877" x="5362575" y="5600700"/>
          <p14:tracePt t="42888" x="5362575" y="5610225"/>
          <p14:tracePt t="42901" x="5362575" y="5619750"/>
          <p14:tracePt t="42916" x="5362575" y="5638800"/>
          <p14:tracePt t="42932" x="5362575" y="5648325"/>
          <p14:tracePt t="42947" x="5362575" y="5667375"/>
          <p14:tracePt t="42963" x="5353050" y="5695950"/>
          <p14:tracePt t="42986" x="5353050" y="5705475"/>
          <p14:tracePt t="43000" x="5353050" y="5715000"/>
          <p14:tracePt t="43012" x="5353050" y="5724525"/>
          <p14:tracePt t="43027" x="5353050" y="5734050"/>
          <p14:tracePt t="43043" x="5353050" y="5753100"/>
          <p14:tracePt t="43060" x="5372100" y="5781675"/>
          <p14:tracePt t="43075" x="5381625" y="5800725"/>
          <p14:tracePt t="43091" x="5391150" y="5800725"/>
          <p14:tracePt t="43108" x="5400675" y="5810250"/>
          <p14:tracePt t="43123" x="5429250" y="5819775"/>
          <p14:tracePt t="43139" x="5438775" y="5819775"/>
          <p14:tracePt t="43156" x="5457825" y="5819775"/>
          <p14:tracePt t="43172" x="5495925" y="5819775"/>
          <p14:tracePt t="43188" x="5514975" y="5819775"/>
          <p14:tracePt t="43204" x="5534025" y="5819775"/>
          <p14:tracePt t="43220" x="5534025" y="5810250"/>
          <p14:tracePt t="43235" x="5543550" y="5810250"/>
          <p14:tracePt t="43380" x="5543550" y="5800725"/>
          <p14:tracePt t="43993" x="5543550" y="5772150"/>
          <p14:tracePt t="44006" x="5543550" y="5715000"/>
          <p14:tracePt t="44019" x="5543550" y="5619750"/>
          <p14:tracePt t="44032" x="5543550" y="5467350"/>
          <p14:tracePt t="44044" x="5543550" y="5200650"/>
          <p14:tracePt t="44055" x="5543550" y="4905375"/>
          <p14:tracePt t="44069" x="5543550" y="4638675"/>
          <p14:tracePt t="44085" x="5543550" y="4400550"/>
          <p14:tracePt t="44101" x="5543550" y="4238625"/>
          <p14:tracePt t="44118" x="5543550" y="3962400"/>
          <p14:tracePt t="44134" x="5543550" y="3838575"/>
          <p14:tracePt t="44150" x="5543550" y="3724275"/>
          <p14:tracePt t="44166" x="5562600" y="3467100"/>
          <p14:tracePt t="44182" x="5581650" y="3333750"/>
          <p14:tracePt t="44198" x="5629275" y="3200400"/>
          <p14:tracePt t="44214" x="5724525" y="2981325"/>
          <p14:tracePt t="44230" x="5753100" y="2914650"/>
          <p14:tracePt t="44246" x="5762625" y="2886075"/>
          <p14:tracePt t="44484" x="5762625" y="2867025"/>
          <p14:tracePt t="44497" x="5762625" y="2838450"/>
          <p14:tracePt t="44509" x="5781675" y="2800350"/>
          <p14:tracePt t="44522" x="5810250" y="2743200"/>
          <p14:tracePt t="44535" x="5848350" y="2686050"/>
          <p14:tracePt t="44550" x="5905500" y="2628900"/>
          <p14:tracePt t="44566" x="5972175" y="2562225"/>
          <p14:tracePt t="44583" x="6038850" y="2505075"/>
          <p14:tracePt t="44598" x="6057900" y="2495550"/>
          <p14:tracePt t="44614" x="6076950" y="2495550"/>
          <p14:tracePt t="44630" x="6086475" y="2495550"/>
          <p14:tracePt t="44646" x="6105525" y="2495550"/>
          <p14:tracePt t="44669" x="6124575" y="2495550"/>
          <p14:tracePt t="45173" x="6134100" y="2495550"/>
          <p14:tracePt t="45210" x="6134100" y="2505075"/>
          <p14:tracePt t="45222" x="6143625" y="2505075"/>
          <p14:tracePt t="45234" x="6143625" y="2514600"/>
          <p14:tracePt t="45247" x="6153150" y="2514600"/>
          <p14:tracePt t="45258" x="6162675" y="2514600"/>
          <p14:tracePt t="45272" x="6162675" y="2524125"/>
          <p14:tracePt t="45287" x="6172200" y="2524125"/>
          <p14:tracePt t="45308" x="6191250" y="2524125"/>
          <p14:tracePt t="45321" x="6191250" y="2533650"/>
          <p14:tracePt t="45336" x="6200775" y="2533650"/>
          <p14:tracePt t="45352" x="6200775" y="2543175"/>
          <p14:tracePt t="45368" x="6219825" y="2543175"/>
          <p14:tracePt t="45384" x="6229350" y="2552700"/>
          <p14:tracePt t="45400" x="6238875" y="2552700"/>
          <p14:tracePt t="45416" x="6248400" y="2552700"/>
          <p14:tracePt t="45432" x="6257925" y="2562225"/>
          <p14:tracePt t="45448" x="6267450" y="2562225"/>
          <p14:tracePt t="45464" x="6276975" y="2562225"/>
          <p14:tracePt t="45481" x="6286500" y="2571750"/>
          <p14:tracePt t="45496" x="6305550" y="2571750"/>
          <p14:tracePt t="45513" x="6315075" y="2571750"/>
          <p14:tracePt t="45529" x="6353175" y="2571750"/>
          <p14:tracePt t="45544" x="6362700" y="2571750"/>
          <p14:tracePt t="45560" x="6381750" y="2571750"/>
          <p14:tracePt t="45576" x="6400800" y="2571750"/>
          <p14:tracePt t="45592" x="6419850" y="2581275"/>
          <p14:tracePt t="45608" x="6438900" y="2581275"/>
          <p14:tracePt t="45624" x="6457950" y="2581275"/>
          <p14:tracePt t="45641" x="6486525" y="2581275"/>
          <p14:tracePt t="45657" x="6505575" y="2581275"/>
          <p14:tracePt t="45673" x="6515100" y="2581275"/>
          <p14:tracePt t="45689" x="6534150" y="2581275"/>
          <p14:tracePt t="45705" x="6553200" y="2581275"/>
          <p14:tracePt t="45721" x="6562725" y="2581275"/>
          <p14:tracePt t="45736" x="6572250" y="2590800"/>
          <p14:tracePt t="45753" x="6600825" y="2590800"/>
          <p14:tracePt t="45769" x="6610350" y="2590800"/>
          <p14:tracePt t="45784" x="6619875" y="2590800"/>
          <p14:tracePt t="45800" x="6629400" y="2590800"/>
          <p14:tracePt t="45824" x="6638925" y="2590800"/>
          <p14:tracePt t="45835" x="6638925" y="2600325"/>
          <p14:tracePt t="45872" x="6648450" y="2600325"/>
          <p14:tracePt t="45911" x="6657975" y="2600325"/>
          <p14:tracePt t="45935" x="6667500" y="2600325"/>
          <p14:tracePt t="46353" x="6677025" y="2600325"/>
          <p14:tracePt t="46364" x="6686550" y="2600325"/>
          <p14:tracePt t="46376" x="6696075" y="2600325"/>
          <p14:tracePt t="46388" x="6715125" y="2600325"/>
          <p14:tracePt t="46413" x="6734175" y="2600325"/>
          <p14:tracePt t="46426" x="6753225" y="2609850"/>
          <p14:tracePt t="46438" x="6762750" y="2609850"/>
          <p14:tracePt t="46449" x="6772275" y="2609850"/>
          <p14:tracePt t="46462" x="6800850" y="2609850"/>
          <p14:tracePt t="46475" x="6810375" y="2609850"/>
          <p14:tracePt t="46490" x="6819900" y="2609850"/>
          <p14:tracePt t="46506" x="6829425" y="2609850"/>
          <p14:tracePt t="46522" x="6858000" y="2609850"/>
          <p14:tracePt t="46539" x="6877050" y="2609850"/>
          <p14:tracePt t="46555" x="6896100" y="2609850"/>
          <p14:tracePt t="46571" x="6905625" y="2609850"/>
          <p14:tracePt t="46587" x="6924675" y="2609850"/>
          <p14:tracePt t="46610" x="6934200" y="2609850"/>
          <p14:tracePt t="46646" x="6943725" y="2609850"/>
          <p14:tracePt t="46670" x="6953250" y="2609850"/>
          <p14:tracePt t="46708" x="6962775" y="2609850"/>
          <p14:tracePt t="46732" x="6972300" y="2609850"/>
          <p14:tracePt t="46745" x="6981825" y="2609850"/>
          <p14:tracePt t="46757" x="6991350" y="2609850"/>
          <p14:tracePt t="46769" x="7000875" y="2609850"/>
          <p14:tracePt t="46783" x="7010400" y="2609850"/>
          <p14:tracePt t="46795" x="7029450" y="2609850"/>
          <p14:tracePt t="46811" x="7038975" y="2609850"/>
          <p14:tracePt t="46827" x="7048500" y="2609850"/>
          <p14:tracePt t="46843" x="7096125" y="2609850"/>
          <p14:tracePt t="46859" x="7105650" y="2600325"/>
          <p14:tracePt t="46875" x="7134225" y="2600325"/>
          <p14:tracePt t="46891" x="7162800" y="2590800"/>
          <p14:tracePt t="46907" x="7200900" y="2581275"/>
          <p14:tracePt t="46923" x="7219950" y="2581275"/>
          <p14:tracePt t="46939" x="7248525" y="2581275"/>
          <p14:tracePt t="46955" x="7296150" y="2581275"/>
          <p14:tracePt t="46971" x="7305675" y="2581275"/>
          <p14:tracePt t="46987" x="7315200" y="2581275"/>
          <p14:tracePt t="47003" x="7343775" y="2581275"/>
          <p14:tracePt t="47026" x="7353300" y="2581275"/>
          <p14:tracePt t="47051" x="7362825" y="2581275"/>
          <p14:tracePt t="47089" x="7372350" y="2581275"/>
          <p14:tracePt t="47125" x="7381875" y="2581275"/>
          <p14:tracePt t="47150" x="7391400" y="2581275"/>
          <p14:tracePt t="47493" x="7400925" y="2581275"/>
          <p14:tracePt t="47506" x="7410450" y="2581275"/>
          <p14:tracePt t="47519" x="7419975" y="2581275"/>
          <p14:tracePt t="47532" x="7448550" y="2581275"/>
          <p14:tracePt t="47548" x="7458075" y="2581275"/>
          <p14:tracePt t="47564" x="7477125" y="2581275"/>
          <p14:tracePt t="47581" x="7515225" y="2581275"/>
          <p14:tracePt t="47597" x="7553325" y="2581275"/>
          <p14:tracePt t="47612" x="7581900" y="2581275"/>
          <p14:tracePt t="47629" x="7639050" y="2581275"/>
          <p14:tracePt t="47644" x="7667625" y="2581275"/>
          <p14:tracePt t="47660" x="7696200" y="2581275"/>
          <p14:tracePt t="47676" x="7734300" y="2581275"/>
          <p14:tracePt t="47692" x="7781925" y="2581275"/>
          <p14:tracePt t="47708" x="7810500" y="2581275"/>
          <p14:tracePt t="47724" x="7829550" y="2581275"/>
          <p14:tracePt t="47740" x="7877175" y="2581275"/>
          <p14:tracePt t="47757" x="7896225" y="2581275"/>
          <p14:tracePt t="47773" x="7915275" y="2581275"/>
          <p14:tracePt t="47789" x="7953375" y="2581275"/>
          <p14:tracePt t="47813" x="7972425" y="2581275"/>
          <p14:tracePt t="47824" x="7981950" y="2581275"/>
          <p14:tracePt t="47837" x="7991475" y="2581275"/>
          <p14:tracePt t="47853" x="8001000" y="2581275"/>
          <p14:tracePt t="47869" x="8029575" y="2581275"/>
          <p14:tracePt t="47885" x="8039100" y="2581275"/>
          <p14:tracePt t="47901" x="8058150" y="2581275"/>
          <p14:tracePt t="47917" x="8067675" y="2581275"/>
          <p14:tracePt t="47933" x="8077200" y="2581275"/>
          <p14:tracePt t="47949" x="8096250" y="2581275"/>
          <p14:tracePt t="47972" x="8105775" y="2581275"/>
          <p14:tracePt t="47998" x="8115300" y="2581275"/>
          <p14:tracePt t="48021" x="8124825" y="2581275"/>
          <p14:tracePt t="48035" x="8134350" y="2581275"/>
          <p14:tracePt t="48084" x="8143875" y="2581275"/>
          <p14:tracePt t="48096" x="8153400" y="2581275"/>
          <p14:tracePt t="48109" x="8162925" y="2581275"/>
          <p14:tracePt t="48132" x="8172450" y="2581275"/>
          <p14:tracePt t="48156" x="8181975" y="2581275"/>
          <p14:tracePt t="49127" x="8201025" y="2581275"/>
          <p14:tracePt t="49138" x="8229600" y="2581275"/>
          <p14:tracePt t="49150" x="8248650" y="2581275"/>
          <p14:tracePt t="49164" x="8267700" y="2581275"/>
          <p14:tracePt t="49176" x="8286750" y="2581275"/>
          <p14:tracePt t="49188" x="8305800" y="2581275"/>
          <p14:tracePt t="49200" x="8334375" y="2590800"/>
          <p14:tracePt t="49215" x="8353425" y="2590800"/>
          <p14:tracePt t="49231" x="8362950" y="2590800"/>
          <p14:tracePt t="49248" x="8372475" y="2590800"/>
          <p14:tracePt t="50196" x="8353425" y="2590800"/>
          <p14:tracePt t="50208" x="8334375" y="2590800"/>
          <p14:tracePt t="50221" x="8315325" y="2590800"/>
          <p14:tracePt t="50232" x="8277225" y="2581275"/>
          <p14:tracePt t="50246" x="8229600" y="2562225"/>
          <p14:tracePt t="50258" x="8162925" y="2543175"/>
          <p14:tracePt t="50275" x="8096250" y="2524125"/>
          <p14:tracePt t="50290" x="8010525" y="2514600"/>
          <p14:tracePt t="50307" x="7820025" y="2505075"/>
          <p14:tracePt t="50322" x="7724775" y="2505075"/>
          <p14:tracePt t="50338" x="7639050" y="2505075"/>
          <p14:tracePt t="50354" x="7553325" y="2505075"/>
          <p14:tracePt t="50370" x="7448550" y="2486025"/>
          <p14:tracePt t="50386" x="7410450" y="2466975"/>
          <p14:tracePt t="50402" x="7381875" y="2457450"/>
          <p14:tracePt t="50418" x="7353300" y="2438400"/>
          <p14:tracePt t="50710" x="7324725" y="2438400"/>
          <p14:tracePt t="50724" x="7296150" y="2438400"/>
          <p14:tracePt t="50735" x="7258050" y="2438400"/>
          <p14:tracePt t="50748" x="7200900" y="2438400"/>
          <p14:tracePt t="50760" x="7162800" y="2447925"/>
          <p14:tracePt t="50773" x="7115175" y="2447925"/>
          <p14:tracePt t="50788" x="7086600" y="2466975"/>
          <p14:tracePt t="50804" x="7048500" y="2486025"/>
          <p14:tracePt t="50820" x="7038975" y="2505075"/>
          <p14:tracePt t="50835" x="7019925" y="2524125"/>
          <p14:tracePt t="50852" x="7010400" y="2533650"/>
          <p14:tracePt t="50871" x="7010400" y="2543175"/>
          <p14:tracePt t="50884" x="7010400" y="2552700"/>
          <p14:tracePt t="50900" x="7010400" y="2562225"/>
          <p14:tracePt t="50916" x="7010400" y="2590800"/>
          <p14:tracePt t="50932" x="7010400" y="2628900"/>
          <p14:tracePt t="50947" x="7010400" y="2638425"/>
          <p14:tracePt t="50964" x="7010400" y="2647950"/>
          <p14:tracePt t="51595" x="7010400" y="2667000"/>
          <p14:tracePt t="51607" x="7010400" y="2686050"/>
          <p14:tracePt t="51620" x="7010400" y="2695575"/>
          <p14:tracePt t="51631" x="7010400" y="2714625"/>
          <p14:tracePt t="51645" x="7010400" y="2733675"/>
          <p14:tracePt t="51656" x="7010400" y="2752725"/>
          <p14:tracePt t="51669" x="7010400" y="2762250"/>
          <p14:tracePt t="51685" x="7010400" y="2771775"/>
          <p14:tracePt t="51705" x="7010400" y="2781300"/>
          <p14:tracePt t="51730" x="7010400" y="2790825"/>
          <p14:tracePt t="51743" x="7010400" y="2800350"/>
          <p14:tracePt t="51768" x="7010400" y="2809875"/>
          <p14:tracePt t="52223" x="7029450" y="2809875"/>
          <p14:tracePt t="52246" x="7048500" y="2809875"/>
          <p14:tracePt t="52258" x="7077075" y="2809875"/>
          <p14:tracePt t="52272" x="7105650" y="2800350"/>
          <p14:tracePt t="52283" x="7143750" y="2771775"/>
          <p14:tracePt t="52295" x="7200900" y="2752725"/>
          <p14:tracePt t="52310" x="7258050" y="2733675"/>
          <p14:tracePt t="52326" x="7315200" y="2705100"/>
          <p14:tracePt t="52342" x="7372350" y="2676525"/>
          <p14:tracePt t="52358" x="7467600" y="2657475"/>
          <p14:tracePt t="52374" x="7515225" y="2647950"/>
          <p14:tracePt t="52390" x="7543800" y="2647950"/>
          <p14:tracePt t="52406" x="7581900" y="2647950"/>
          <p14:tracePt t="52422" x="7600950" y="2647950"/>
          <p14:tracePt t="52438" x="7620000" y="2647950"/>
          <p14:tracePt t="52455" x="7648575" y="2647950"/>
          <p14:tracePt t="52470" x="7667625" y="2667000"/>
          <p14:tracePt t="52486" x="7677150" y="2676525"/>
          <p14:tracePt t="52502" x="7696200" y="2686050"/>
          <p14:tracePt t="52518" x="7724775" y="2714625"/>
          <p14:tracePt t="52534" x="7724775" y="2724150"/>
          <p14:tracePt t="52550" x="7743825" y="2733675"/>
          <p14:tracePt t="52567" x="7753350" y="2762250"/>
          <p14:tracePt t="52590" x="7753350" y="2771775"/>
          <p14:tracePt t="52613" x="7762875" y="2771775"/>
          <p14:tracePt t="52663" x="7762875" y="2781300"/>
          <p14:tracePt t="52676" x="7762875" y="2790825"/>
          <p14:tracePt t="52688" x="7762875" y="2800350"/>
          <p14:tracePt t="52701" x="7762875" y="2819400"/>
          <p14:tracePt t="52725" x="7762875" y="2828925"/>
          <p14:tracePt t="52737" x="7762875" y="2838450"/>
          <p14:tracePt t="52749" x="7762875" y="2847975"/>
          <p14:tracePt t="52761" x="7772400" y="2857500"/>
          <p14:tracePt t="52775" x="7772400" y="2867025"/>
          <p14:tracePt t="52791" x="7772400" y="2876550"/>
          <p14:tracePt t="52807" x="7772400" y="2886075"/>
          <p14:tracePt t="52834" x="7772400" y="2895600"/>
          <p14:tracePt t="52897" x="7772400" y="2905125"/>
          <p14:tracePt t="53450" x="7791450" y="2895600"/>
          <p14:tracePt t="53461" x="7800975" y="2886075"/>
          <p14:tracePt t="53475" x="7820025" y="2876550"/>
          <p14:tracePt t="53486" x="7858125" y="2847975"/>
          <p14:tracePt t="53499" x="7896225" y="2819400"/>
          <p14:tracePt t="53513" x="7943850" y="2781300"/>
          <p14:tracePt t="53529" x="8010525" y="2743200"/>
          <p14:tracePt t="53545" x="8086725" y="2705100"/>
          <p14:tracePt t="53561" x="8210550" y="2657475"/>
          <p14:tracePt t="53577" x="8258175" y="2638425"/>
          <p14:tracePt t="53593" x="8305800" y="2619375"/>
          <p14:tracePt t="53609" x="8382000" y="2619375"/>
          <p14:tracePt t="53625" x="8420100" y="2619375"/>
          <p14:tracePt t="53641" x="8467725" y="2619375"/>
          <p14:tracePt t="53657" x="8496300" y="2619375"/>
          <p14:tracePt t="53673" x="8534400" y="2628900"/>
          <p14:tracePt t="53689" x="8553450" y="2638425"/>
          <p14:tracePt t="53705" x="8553450" y="2657475"/>
          <p14:tracePt t="53721" x="8582025" y="2686050"/>
          <p14:tracePt t="53737" x="8582025" y="2705100"/>
          <p14:tracePt t="53753" x="8582025" y="2724150"/>
          <p14:tracePt t="53770" x="8601075" y="2752725"/>
          <p14:tracePt t="53786" x="8620125" y="2781300"/>
          <p14:tracePt t="53802" x="8629650" y="2800350"/>
          <p14:tracePt t="53818" x="8658225" y="2838450"/>
          <p14:tracePt t="53834" x="8667750" y="2857500"/>
          <p14:tracePt t="53850" x="8677275" y="2867025"/>
          <p14:tracePt t="53866" x="8686800" y="2905125"/>
          <p14:tracePt t="53882" x="8696325" y="2914650"/>
          <p14:tracePt t="55537" x="8658225" y="2905125"/>
          <p14:tracePt t="55548" x="8620125" y="2886075"/>
          <p14:tracePt t="55561" x="8572500" y="2857500"/>
          <p14:tracePt t="55574" x="8515350" y="2828925"/>
          <p14:tracePt t="55587" x="8458200" y="2809875"/>
          <p14:tracePt t="55598" x="8362950" y="2790825"/>
          <p14:tracePt t="55614" x="8267700" y="2781300"/>
          <p14:tracePt t="55629" x="8181975" y="2781300"/>
          <p14:tracePt t="55646" x="8077200" y="2781300"/>
          <p14:tracePt t="55661" x="7905750" y="2809875"/>
          <p14:tracePt t="55678" x="7858125" y="2819400"/>
          <p14:tracePt t="55693" x="7829550" y="2819400"/>
          <p14:tracePt t="55710" x="7820025" y="2819400"/>
          <p14:tracePt t="55979" x="7791450" y="2819400"/>
          <p14:tracePt t="55991" x="7743825" y="2819400"/>
          <p14:tracePt t="56003" x="7686675" y="2809875"/>
          <p14:tracePt t="56016" x="7610475" y="2809875"/>
          <p14:tracePt t="56030" x="7534275" y="2809875"/>
          <p14:tracePt t="56046" x="7448550" y="2809875"/>
          <p14:tracePt t="56062" x="7381875" y="2819400"/>
          <p14:tracePt t="56079" x="7258050" y="2886075"/>
          <p14:tracePt t="56094" x="7200900" y="2924175"/>
          <p14:tracePt t="56110" x="7153275" y="2962275"/>
          <p14:tracePt t="56126" x="7115175" y="3000375"/>
          <p14:tracePt t="56128" x="7077075" y="3019425"/>
          <p14:tracePt t="56142" x="7048500" y="3038475"/>
          <p14:tracePt t="56158" x="7038975" y="3057525"/>
          <p14:tracePt t="56174" x="7019925" y="3086100"/>
          <p14:tracePt t="56191" x="7010400" y="3124200"/>
          <p14:tracePt t="56207" x="7010400" y="3143250"/>
          <p14:tracePt t="56223" x="7010400" y="3171825"/>
          <p14:tracePt t="59513" x="7000875" y="3171825"/>
          <p14:tracePt t="59524" x="6991350" y="3171825"/>
          <p14:tracePt t="59562" x="6981825" y="3171825"/>
          <p14:tracePt t="59623" x="6972300" y="3171825"/>
          <p14:tracePt t="59684" x="6962775" y="3171825"/>
          <p14:tracePt t="59734" x="6953250" y="3171825"/>
          <p14:tracePt t="59757" x="6934200" y="3171825"/>
          <p14:tracePt t="59782" x="6924675" y="3171825"/>
          <p14:tracePt t="59831" x="6915150" y="3171825"/>
          <p14:tracePt t="59844" x="6915150" y="3181350"/>
          <p14:tracePt t="59856" x="6905625" y="3181350"/>
          <p14:tracePt t="59869" x="6896100" y="3190875"/>
          <p14:tracePt t="59881" x="6877050" y="3200400"/>
          <p14:tracePt t="59894" x="6877050" y="3209925"/>
          <p14:tracePt t="59910" x="6867525" y="3219450"/>
          <p14:tracePt t="59926" x="6858000" y="3219450"/>
          <p14:tracePt t="59942" x="6858000" y="3228975"/>
          <p14:tracePt t="59958" x="6848475" y="3238500"/>
          <p14:tracePt t="59979" x="6838950" y="3248025"/>
          <p14:tracePt t="60003" x="6829425" y="3257550"/>
          <p14:tracePt t="60016" x="6819900" y="3257550"/>
          <p14:tracePt t="60029" x="6819900" y="3267075"/>
          <p14:tracePt t="60040" x="6810375" y="3276600"/>
          <p14:tracePt t="60054" x="6800850" y="3276600"/>
          <p14:tracePt t="60070" x="6800850" y="3286125"/>
          <p14:tracePt t="60086" x="6791325" y="3286125"/>
          <p14:tracePt t="60102" x="6781800" y="3295650"/>
          <p14:tracePt t="60118" x="6772275" y="3305175"/>
          <p14:tracePt t="60134" x="6762750" y="3324225"/>
          <p14:tracePt t="60150" x="6753225" y="3343275"/>
          <p14:tracePt t="60166" x="6734175" y="3381375"/>
          <p14:tracePt t="60182" x="6724650" y="3390900"/>
          <p14:tracePt t="60201" x="6724650" y="3400425"/>
          <p14:tracePt t="60224" x="6724650" y="3409950"/>
          <p14:tracePt t="60262" x="6715125" y="3419475"/>
          <p14:tracePt t="60273" x="6705600" y="3438525"/>
          <p14:tracePt t="60286" x="6705600" y="3457575"/>
          <p14:tracePt t="60298" x="6705600" y="3476625"/>
          <p14:tracePt t="60311" x="6696075" y="3486150"/>
          <p14:tracePt t="60335" x="6696075" y="3495675"/>
          <p14:tracePt t="60458" x="6696075" y="3505200"/>
          <p14:tracePt t="60470" x="6696075" y="3514725"/>
          <p14:tracePt t="60495" x="6696075" y="3524250"/>
          <p14:tracePt t="60506" x="6705600" y="3533775"/>
          <p14:tracePt t="60518" x="6705600" y="3543300"/>
          <p14:tracePt t="60531" x="6715125" y="3543300"/>
          <p14:tracePt t="60544" x="6724650" y="3543300"/>
          <p14:tracePt t="60557" x="6734175" y="3552825"/>
          <p14:tracePt t="60580" x="6753225" y="3562350"/>
          <p14:tracePt t="60692" x="6762750" y="3562350"/>
          <p14:tracePt t="60703" x="6772275" y="3562350"/>
          <p14:tracePt t="60727" x="6781800" y="3562350"/>
          <p14:tracePt t="60752" x="6791325" y="3562350"/>
          <p14:tracePt t="60777" x="6800850" y="3562350"/>
          <p14:tracePt t="60790" x="6810375" y="3562350"/>
          <p14:tracePt t="60802" x="6819900" y="3562350"/>
          <p14:tracePt t="60826" x="6838950" y="3562350"/>
          <p14:tracePt t="60840" x="6848475" y="3562350"/>
          <p14:tracePt t="60851" x="6858000" y="3571875"/>
          <p14:tracePt t="60863" x="6867525" y="3571875"/>
          <p14:tracePt t="60875" x="6877050" y="3571875"/>
          <p14:tracePt t="60889" x="6886575" y="3571875"/>
          <p14:tracePt t="60913" x="6896100" y="3571875"/>
          <p14:tracePt t="60925" x="6905625" y="3571875"/>
          <p14:tracePt t="60936" x="6905625" y="3581400"/>
          <p14:tracePt t="60951" x="6915150" y="3581400"/>
          <p14:tracePt t="60973" x="6934200" y="3581400"/>
          <p14:tracePt t="60985" x="6943725" y="3581400"/>
          <p14:tracePt t="60999" x="6953250" y="3590925"/>
          <p14:tracePt t="61015" x="6972300" y="3590925"/>
          <p14:tracePt t="61036" x="6981825" y="3590925"/>
          <p14:tracePt t="61048" x="6991350" y="3590925"/>
          <p14:tracePt t="61064" x="7000875" y="3590925"/>
          <p14:tracePt t="61084" x="7010400" y="3590925"/>
          <p14:tracePt t="61097" x="7010400" y="3600450"/>
          <p14:tracePt t="61112" x="7019925" y="3600450"/>
          <p14:tracePt t="61133" x="7029450" y="3600450"/>
          <p14:tracePt t="61145" x="7038975" y="3600450"/>
          <p14:tracePt t="61160" x="7048500" y="3600450"/>
          <p14:tracePt t="61176" x="7058025" y="3600450"/>
          <p14:tracePt t="61192" x="7067550" y="3600450"/>
          <p14:tracePt t="61208" x="7077075" y="3600450"/>
          <p14:tracePt t="61224" x="7086600" y="3600450"/>
          <p14:tracePt t="61240" x="7096125" y="3600450"/>
          <p14:tracePt t="61257" x="7105650" y="3600450"/>
          <p14:tracePt t="61272" x="7115175" y="3600450"/>
          <p14:tracePt t="61288" x="7124700" y="3600450"/>
          <p14:tracePt t="61305" x="7143750" y="3600450"/>
          <p14:tracePt t="61320" x="7172325" y="3600450"/>
          <p14:tracePt t="61336" x="7181850" y="3600450"/>
          <p14:tracePt t="61353" x="7200900" y="3600450"/>
          <p14:tracePt t="61353" x="7210425" y="3590925"/>
          <p14:tracePt t="61368" x="7229475" y="3590925"/>
          <p14:tracePt t="61384" x="7239000" y="3571875"/>
          <p14:tracePt t="61400" x="7267575" y="3562350"/>
          <p14:tracePt t="61417" x="7277100" y="3562350"/>
          <p14:tracePt t="61502" x="7277100" y="3552825"/>
          <p14:tracePt t="61513" x="7277100" y="3543300"/>
          <p14:tracePt t="61526" x="7277100" y="3533775"/>
          <p14:tracePt t="61539" x="7277100" y="3514725"/>
          <p14:tracePt t="61563" x="7277100" y="3495675"/>
          <p14:tracePt t="61575" x="7277100" y="3486150"/>
          <p14:tracePt t="61589" x="7277100" y="3476625"/>
          <p14:tracePt t="61601" x="7277100" y="3467100"/>
          <p14:tracePt t="61624" x="7277100" y="3457575"/>
          <p14:tracePt t="61686" x="7277100" y="3448050"/>
          <p14:tracePt t="61699" x="7277100" y="3438525"/>
          <p14:tracePt t="61722" x="7277100" y="3429000"/>
          <p14:tracePt t="61735" x="7267575" y="3429000"/>
          <p14:tracePt t="61748" x="7267575" y="3409950"/>
          <p14:tracePt t="61759" x="7258050" y="3409950"/>
          <p14:tracePt t="61772" x="7258050" y="3400425"/>
          <p14:tracePt t="61786" x="7258050" y="3390900"/>
          <p14:tracePt t="61802" x="7248525" y="3381375"/>
          <p14:tracePt t="61817" x="7239000" y="3371850"/>
          <p14:tracePt t="61834" x="7219950" y="3333750"/>
          <p14:tracePt t="61849" x="7200900" y="3333750"/>
          <p14:tracePt t="61866" x="7200900" y="3314700"/>
          <p14:tracePt t="61882" x="7191375" y="3314700"/>
          <p14:tracePt t="61898" x="7191375" y="3305175"/>
          <p14:tracePt t="61914" x="7181850" y="3305175"/>
          <p14:tracePt t="61932" x="7181850" y="3295650"/>
          <p14:tracePt t="61946" x="7172325" y="3295650"/>
          <p14:tracePt t="61962" x="7172325" y="3286125"/>
          <p14:tracePt t="61978" x="7162800" y="3276600"/>
          <p14:tracePt t="61994" x="7153275" y="3267075"/>
          <p14:tracePt t="62010" x="7143750" y="3267075"/>
          <p14:tracePt t="62028" x="7134225" y="3267075"/>
          <p14:tracePt t="62042" x="7124700" y="3267075"/>
          <p14:tracePt t="62058" x="7115175" y="3267075"/>
          <p14:tracePt t="62074" x="7096125" y="3257550"/>
          <p14:tracePt t="62090" x="7067550" y="3257550"/>
          <p14:tracePt t="62106" x="7019925" y="3257550"/>
          <p14:tracePt t="62122" x="6991350" y="3257550"/>
          <p14:tracePt t="62138" x="6972300" y="3257550"/>
          <p14:tracePt t="62154" x="6943725" y="3267075"/>
          <p14:tracePt t="62170" x="6924675" y="3267075"/>
          <p14:tracePt t="62186" x="6905625" y="3276600"/>
          <p14:tracePt t="62202" x="6886575" y="3286125"/>
          <p14:tracePt t="62218" x="6877050" y="3286125"/>
          <p14:tracePt t="62235" x="6867525" y="3286125"/>
          <p14:tracePt t="62251" x="6858000" y="3295650"/>
          <p14:tracePt t="62275" x="6858000" y="3305175"/>
          <p14:tracePt t="62287" x="6848475" y="3305175"/>
          <p14:tracePt t="62300" x="6848475" y="3314700"/>
          <p14:tracePt t="62315" x="6838950" y="3314700"/>
          <p14:tracePt t="62385" x="6838950" y="3324225"/>
          <p14:tracePt t="62423" x="6829425" y="3333750"/>
          <p14:tracePt t="62436" x="6819900" y="3343275"/>
          <p14:tracePt t="62484" x="6819900" y="3352800"/>
          <p14:tracePt t="62545" x="6819900" y="3381375"/>
          <p14:tracePt t="62558" x="6819900" y="3400425"/>
          <p14:tracePt t="62570" x="6819900" y="3409950"/>
          <p14:tracePt t="62582" x="6819900" y="3419475"/>
          <p14:tracePt t="62632" x="6819900" y="3429000"/>
          <p14:tracePt t="62853" x="6829425" y="3429000"/>
          <p14:tracePt t="62864" x="6838950" y="3429000"/>
          <p14:tracePt t="62878" x="6848475" y="3429000"/>
          <p14:tracePt t="62892" x="6867525" y="3438525"/>
          <p14:tracePt t="62908" x="6886575" y="3438525"/>
          <p14:tracePt t="62924" x="6896100" y="3438525"/>
          <p14:tracePt t="62940" x="6915150" y="3448050"/>
          <p14:tracePt t="62956" x="6924675" y="3448050"/>
          <p14:tracePt t="62999" x="6943725" y="3448050"/>
          <p14:tracePt t="63012" x="6943725" y="3457575"/>
          <p14:tracePt t="63024" x="6953250" y="3457575"/>
          <p14:tracePt t="63038" x="6962775" y="3457575"/>
          <p14:tracePt t="63052" x="6972300" y="3457575"/>
          <p14:tracePt t="63068" x="6981825" y="3467100"/>
          <p14:tracePt t="63084" x="6991350" y="3467100"/>
          <p14:tracePt t="63100" x="7010400" y="3476625"/>
          <p14:tracePt t="63116" x="7019925" y="3476625"/>
          <p14:tracePt t="63171" x="7029450" y="3476625"/>
          <p14:tracePt t="64068" x="7038975" y="3476625"/>
          <p14:tracePt t="64081" x="7048500" y="3476625"/>
          <p14:tracePt t="64093" x="7077075" y="3476625"/>
          <p14:tracePt t="64106" x="7096125" y="3476625"/>
          <p14:tracePt t="64117" x="7115175" y="3476625"/>
          <p14:tracePt t="64131" x="7124700" y="3486150"/>
          <p14:tracePt t="64143" x="7134225" y="3486150"/>
          <p14:tracePt t="64767" x="7143750" y="3486150"/>
          <p14:tracePt t="64780" x="7162800" y="3486150"/>
          <p14:tracePt t="64792" x="7200900" y="3486150"/>
          <p14:tracePt t="64805" x="7248525" y="3486150"/>
          <p14:tracePt t="64817" x="7286625" y="3486150"/>
          <p14:tracePt t="64832" x="7315200" y="3486150"/>
          <p14:tracePt t="64848" x="7343775" y="3486150"/>
          <p14:tracePt t="64864" x="7362825" y="3486150"/>
          <p14:tracePt t="64880" x="7410450" y="3486150"/>
          <p14:tracePt t="64902" x="7419975" y="3486150"/>
          <p14:tracePt t="64915" x="7439025" y="3486150"/>
          <p14:tracePt t="64929" x="7448550" y="3486150"/>
          <p14:tracePt t="64944" x="7467600" y="3486150"/>
          <p14:tracePt t="64960" x="7486650" y="3486150"/>
          <p14:tracePt t="64976" x="7524750" y="3486150"/>
          <p14:tracePt t="64992" x="7534275" y="3486150"/>
          <p14:tracePt t="65013" x="7543800" y="3486150"/>
          <p14:tracePt t="65664" x="7553325" y="3486150"/>
          <p14:tracePt t="65676" x="7562850" y="3486150"/>
          <p14:tracePt t="65701" x="7572375" y="3495675"/>
          <p14:tracePt t="65714" x="7581900" y="3495675"/>
          <p14:tracePt t="65725" x="7591425" y="3505200"/>
          <p14:tracePt t="65751" x="7610475" y="3505200"/>
          <p14:tracePt t="65763" x="7620000" y="3514725"/>
          <p14:tracePt t="65774" x="7639050" y="3524250"/>
          <p14:tracePt t="65787" x="7658100" y="3524250"/>
          <p14:tracePt t="65799" x="7686675" y="3533775"/>
          <p14:tracePt t="65812" x="7696200" y="3543300"/>
          <p14:tracePt t="65825" x="7705725" y="3543300"/>
          <p14:tracePt t="65841" x="7724775" y="3552825"/>
          <p14:tracePt t="65858" x="7734300" y="3552825"/>
          <p14:tracePt t="65874" x="7762875" y="3552825"/>
          <p14:tracePt t="65890" x="7772400" y="3552825"/>
          <p14:tracePt t="65906" x="7781925" y="3552825"/>
          <p14:tracePt t="65923" x="7791450" y="3552825"/>
          <p14:tracePt t="65938" x="7800975" y="3552825"/>
          <p14:tracePt t="66057" x="7810500" y="3543300"/>
          <p14:tracePt t="66070" x="7820025" y="3533775"/>
          <p14:tracePt t="66081" x="7829550" y="3524250"/>
          <p14:tracePt t="66093" x="7839075" y="3514725"/>
          <p14:tracePt t="66119" x="7858125" y="3505200"/>
          <p14:tracePt t="66142" x="7858125" y="3495675"/>
          <p14:tracePt t="66193" x="7858125" y="3486150"/>
          <p14:tracePt t="66204" x="7867650" y="3476625"/>
          <p14:tracePt t="66216" x="7877175" y="3467100"/>
          <p14:tracePt t="66240" x="7877175" y="3457575"/>
          <p14:tracePt t="66339" x="7877175" y="3438525"/>
          <p14:tracePt t="66352" x="7877175" y="3419475"/>
          <p14:tracePt t="66364" x="7886700" y="3409950"/>
          <p14:tracePt t="66377" x="7886700" y="3400425"/>
          <p14:tracePt t="66402" x="7886700" y="3390900"/>
          <p14:tracePt t="66500" x="7886700" y="3381375"/>
          <p14:tracePt t="66511" x="7886700" y="3362325"/>
          <p14:tracePt t="66524" x="7886700" y="3352800"/>
          <p14:tracePt t="66548" x="7877175" y="3343275"/>
          <p14:tracePt t="66561" x="7877175" y="3333750"/>
          <p14:tracePt t="66585" x="7867650" y="3333750"/>
          <p14:tracePt t="66598" x="7858125" y="3333750"/>
          <p14:tracePt t="66610" x="7839075" y="3333750"/>
          <p14:tracePt t="66622" x="7820025" y="3333750"/>
          <p14:tracePt t="66635" x="7810500" y="3333750"/>
          <p14:tracePt t="66646" x="7791450" y="3324225"/>
          <p14:tracePt t="66660" x="7781925" y="3324225"/>
          <p14:tracePt t="66676" x="7772400" y="3324225"/>
          <p14:tracePt t="66892" x="7781925" y="3324225"/>
          <p14:tracePt t="66904" x="7791450" y="3333750"/>
          <p14:tracePt t="66917" x="7800975" y="3343275"/>
          <p14:tracePt t="66929" x="7810500" y="3352800"/>
          <p14:tracePt t="66942" x="7820025" y="3371850"/>
          <p14:tracePt t="66953" x="7839075" y="3381375"/>
          <p14:tracePt t="66966" x="7839075" y="3400425"/>
          <p14:tracePt t="66980" x="7858125" y="3419475"/>
          <p14:tracePt t="66996" x="7867650" y="3429000"/>
          <p14:tracePt t="67012" x="7867650" y="3438525"/>
          <p14:tracePt t="67052" x="7867650" y="3457575"/>
          <p14:tracePt t="67076" x="7867650" y="3476625"/>
          <p14:tracePt t="67088" x="7858125" y="3495675"/>
          <p14:tracePt t="67101" x="7848600" y="3505200"/>
          <p14:tracePt t="67114" x="7848600" y="3514725"/>
          <p14:tracePt t="67126" x="7839075" y="3543300"/>
          <p14:tracePt t="67141" x="7829550" y="3552825"/>
          <p14:tracePt t="67157" x="7820025" y="3571875"/>
          <p14:tracePt t="67173" x="7800975" y="3571875"/>
          <p14:tracePt t="67189" x="7791450" y="3590925"/>
          <p14:tracePt t="67205" x="7762875" y="3590925"/>
          <p14:tracePt t="67221" x="7753350" y="3600450"/>
          <p14:tracePt t="67237" x="7715250" y="3600450"/>
          <p14:tracePt t="67253" x="7696200" y="3600450"/>
          <p14:tracePt t="67269" x="7686675" y="3609975"/>
          <p14:tracePt t="67285" x="7648575" y="3609975"/>
          <p14:tracePt t="67301" x="7639050" y="3609975"/>
          <p14:tracePt t="67317" x="7620000" y="3609975"/>
          <p14:tracePt t="67334" x="7581900" y="3590925"/>
          <p14:tracePt t="67349" x="7572375" y="3581400"/>
          <p14:tracePt t="67365" x="7562850" y="3571875"/>
          <p14:tracePt t="67381" x="7553325" y="3562350"/>
          <p14:tracePt t="67397" x="7543800" y="3543300"/>
          <p14:tracePt t="67420" x="7534275" y="3524250"/>
          <p14:tracePt t="67433" x="7524750" y="3524250"/>
          <p14:tracePt t="67445" x="7524750" y="3514725"/>
          <p14:tracePt t="67461" x="7515225" y="3495675"/>
          <p14:tracePt t="67477" x="7505700" y="3486150"/>
          <p14:tracePt t="67493" x="7496175" y="3467100"/>
          <p14:tracePt t="67509" x="7486650" y="3448050"/>
          <p14:tracePt t="67543" x="7477125" y="3438525"/>
          <p14:tracePt t="67568" x="7477125" y="3429000"/>
          <p14:tracePt t="67579" x="7467600" y="3429000"/>
          <p14:tracePt t="67592" x="7467600" y="3409950"/>
          <p14:tracePt t="67616" x="7467600" y="3400425"/>
          <p14:tracePt t="67628" x="7467600" y="3390900"/>
          <p14:tracePt t="67642" x="7467600" y="3381375"/>
          <p14:tracePt t="67654" x="7467600" y="3371850"/>
          <p14:tracePt t="67670" x="7467600" y="3362325"/>
          <p14:tracePt t="67686" x="7467600" y="3352800"/>
          <p14:tracePt t="67702" x="7467600" y="3333750"/>
          <p14:tracePt t="67718" x="7467600" y="3324225"/>
          <p14:tracePt t="67734" x="7467600" y="3314700"/>
          <p14:tracePt t="67899" x="7458075" y="3314700"/>
          <p14:tracePt t="67960" x="7458075" y="3324225"/>
          <p14:tracePt t="67984" x="7458075" y="3333750"/>
          <p14:tracePt t="67998" x="7458075" y="3343275"/>
          <p14:tracePt t="68009" x="7458075" y="3352800"/>
          <p14:tracePt t="68023" x="7458075" y="3362325"/>
          <p14:tracePt t="68038" x="7458075" y="3371850"/>
          <p14:tracePt t="68072" x="7458075" y="3381375"/>
          <p14:tracePt t="68096" x="7458075" y="3400425"/>
          <p14:tracePt t="68107" x="7467600" y="3419475"/>
          <p14:tracePt t="68120" x="7477125" y="3429000"/>
          <p14:tracePt t="68134" x="7486650" y="3457575"/>
          <p14:tracePt t="68150" x="7505700" y="3467100"/>
          <p14:tracePt t="68166" x="7515225" y="3476625"/>
          <p14:tracePt t="68182" x="7524750" y="3495675"/>
          <p14:tracePt t="68200" x="7534275" y="3495675"/>
          <p14:tracePt t="68214" x="7543800" y="3514725"/>
          <p14:tracePt t="68231" x="7562850" y="3514725"/>
          <p14:tracePt t="68247" x="7581900" y="3524250"/>
          <p14:tracePt t="68264" x="7591425" y="3533775"/>
          <p14:tracePt t="68280" x="7620000" y="3533775"/>
          <p14:tracePt t="68304" x="7629525" y="3533775"/>
          <p14:tracePt t="68316" x="7648575" y="3533775"/>
          <p14:tracePt t="68329" x="7658100" y="3533775"/>
          <p14:tracePt t="68343" x="7667625" y="3533775"/>
          <p14:tracePt t="68360" x="7696200" y="3533775"/>
          <p14:tracePt t="68376" x="7715250" y="3533775"/>
          <p14:tracePt t="68391" x="7762875" y="3524250"/>
          <p14:tracePt t="68407" x="7781925" y="3524250"/>
          <p14:tracePt t="68424" x="7781925" y="3514725"/>
          <p14:tracePt t="68440" x="7791450" y="3514725"/>
          <p14:tracePt t="68456" x="7800975" y="3514725"/>
          <p14:tracePt t="68472" x="7800975" y="3505200"/>
          <p14:tracePt t="68489" x="7810500" y="3505200"/>
          <p14:tracePt t="68504" x="7820025" y="3495675"/>
          <p14:tracePt t="68520" x="7829550" y="3486150"/>
          <p14:tracePt t="68536" x="7839075" y="3476625"/>
          <p14:tracePt t="68586" x="7848600" y="3476625"/>
          <p14:tracePt t="68612" x="7848600" y="3467100"/>
          <p14:tracePt t="68659" x="7867650" y="3448050"/>
          <p14:tracePt t="68673" x="7867650" y="3438525"/>
          <p14:tracePt t="68684" x="7877175" y="3419475"/>
          <p14:tracePt t="68697" x="7886700" y="3419475"/>
          <p14:tracePt t="68795" x="7886700" y="3400425"/>
          <p14:tracePt t="68808" x="7886700" y="3390900"/>
          <p14:tracePt t="68819" x="7896225" y="3381375"/>
          <p14:tracePt t="70858" x="7896225" y="3390900"/>
          <p14:tracePt t="70883" x="7896225" y="3400425"/>
          <p14:tracePt t="70895" x="7896225" y="3409950"/>
          <p14:tracePt t="70908" x="7896225" y="3419475"/>
          <p14:tracePt t="70919" x="7896225" y="3429000"/>
          <p14:tracePt t="70931" x="7896225" y="3438525"/>
          <p14:tracePt t="70944" x="7896225" y="3448050"/>
          <p14:tracePt t="70957" x="7896225" y="3476625"/>
          <p14:tracePt t="70973" x="7896225" y="3486150"/>
          <p14:tracePt t="70988" x="7896225" y="3495675"/>
          <p14:tracePt t="71005" x="7896225" y="3514725"/>
          <p14:tracePt t="71021" x="7896225" y="3543300"/>
          <p14:tracePt t="71037" x="7896225" y="3562350"/>
          <p14:tracePt t="71052" x="7896225" y="3581400"/>
          <p14:tracePt t="71069" x="7896225" y="3600450"/>
          <p14:tracePt t="71085" x="7896225" y="3609975"/>
          <p14:tracePt t="72049" x="7905750" y="3629025"/>
          <p14:tracePt t="72062" x="7924800" y="3638550"/>
          <p14:tracePt t="72073" x="7953375" y="3657600"/>
          <p14:tracePt t="72086" x="7981950" y="3667125"/>
          <p14:tracePt t="72099" x="8010525" y="3667125"/>
          <p14:tracePt t="72112" x="8039100" y="3676650"/>
          <p14:tracePt t="72127" x="8077200" y="3676650"/>
          <p14:tracePt t="72143" x="8096250" y="3686175"/>
          <p14:tracePt t="72159" x="8115300" y="3686175"/>
          <p14:tracePt t="72175" x="8134350" y="3686175"/>
          <p14:tracePt t="72209" x="8143875" y="3686175"/>
          <p14:tracePt t="72688" x="8143875" y="3676650"/>
          <p14:tracePt t="72701" x="8143875" y="3667125"/>
          <p14:tracePt t="72713" x="8153400" y="3657600"/>
          <p14:tracePt t="72724" x="8153400" y="3648075"/>
          <p14:tracePt t="72737" x="8153400" y="3638550"/>
          <p14:tracePt t="72752" x="8162925" y="3619500"/>
          <p14:tracePt t="72768" x="8172450" y="3600450"/>
          <p14:tracePt t="72784" x="8181975" y="3581400"/>
          <p14:tracePt t="72800" x="8201025" y="3543300"/>
          <p14:tracePt t="72816" x="8201025" y="3533775"/>
          <p14:tracePt t="72832" x="8201025" y="3524250"/>
          <p14:tracePt t="72884" x="8210550" y="3524250"/>
          <p14:tracePt t="73277" x="8220075" y="3524250"/>
          <p14:tracePt t="73315" x="8229600" y="3524250"/>
          <p14:tracePt t="73338" x="8239125" y="3524250"/>
          <p14:tracePt t="73352" x="8248650" y="3524250"/>
          <p14:tracePt t="73363" x="8267700" y="3533775"/>
          <p14:tracePt t="73376" x="8286750" y="3543300"/>
          <p14:tracePt t="73388" x="8296275" y="3552825"/>
          <p14:tracePt t="73400" x="8305800" y="3552825"/>
          <p14:tracePt t="73436" x="8315325" y="3552825"/>
          <p14:tracePt t="73450" x="8324850" y="3552825"/>
          <p14:tracePt t="73475" x="8334375" y="3552825"/>
          <p14:tracePt t="73486" x="8343900" y="3552825"/>
          <p14:tracePt t="73499" x="8353425" y="3552825"/>
          <p14:tracePt t="73511" x="8362950" y="3552825"/>
          <p14:tracePt t="73524" x="8372475" y="3552825"/>
          <p14:tracePt t="73537" x="8391525" y="3552825"/>
          <p14:tracePt t="73553" x="8401050" y="3552825"/>
          <p14:tracePt t="73569" x="8420100" y="3552825"/>
          <p14:tracePt t="73586" x="8439150" y="3552825"/>
          <p14:tracePt t="73602" x="8458200" y="3552825"/>
          <p14:tracePt t="73618" x="8467725" y="3552825"/>
          <p14:tracePt t="73634" x="8477250" y="3552825"/>
          <p14:tracePt t="73650" x="8486775" y="3552825"/>
          <p14:tracePt t="74064" x="8496300" y="3552825"/>
          <p14:tracePt t="74076" x="8505825" y="3552825"/>
          <p14:tracePt t="74089" x="8515350" y="3552825"/>
          <p14:tracePt t="74101" x="8524875" y="3552825"/>
          <p14:tracePt t="74115" x="8543925" y="3552825"/>
          <p14:tracePt t="74131" x="8562975" y="3552825"/>
          <p14:tracePt t="74147" x="8582025" y="3552825"/>
          <p14:tracePt t="74163" x="8629650" y="3552825"/>
          <p14:tracePt t="74179" x="8648700" y="3552825"/>
          <p14:tracePt t="74195" x="8677275" y="3552825"/>
          <p14:tracePt t="74211" x="8686800" y="3552825"/>
          <p14:tracePt t="74227" x="8715375" y="3552825"/>
          <p14:tracePt t="74248" x="8724900" y="3552825"/>
          <p14:tracePt t="74260" x="8734425" y="3552825"/>
          <p14:tracePt t="74275" x="8743950" y="3552825"/>
          <p14:tracePt t="74628" x="8734425" y="3552825"/>
          <p14:tracePt t="74641" x="8705850" y="3543300"/>
          <p14:tracePt t="74652" x="8686800" y="3533775"/>
          <p14:tracePt t="74665" x="8648700" y="3524250"/>
          <p14:tracePt t="74678" x="8620125" y="3524250"/>
          <p14:tracePt t="74692" x="8582025" y="3524250"/>
          <p14:tracePt t="74708" x="8534400" y="3524250"/>
          <p14:tracePt t="74724" x="8505825" y="3514725"/>
          <p14:tracePt t="74740" x="8467725" y="3505200"/>
          <p14:tracePt t="74756" x="8448675" y="3505200"/>
          <p14:tracePt t="74772" x="8420100" y="3505200"/>
          <p14:tracePt t="74789" x="8391525" y="3505200"/>
          <p14:tracePt t="74804" x="8382000" y="3505200"/>
          <p14:tracePt t="74820" x="8362950" y="3505200"/>
          <p14:tracePt t="74836" x="8353425" y="3505200"/>
          <p14:tracePt t="74852" x="8334375" y="3505200"/>
          <p14:tracePt t="74874" x="8315325" y="3505200"/>
          <p14:tracePt t="74899" x="8305800" y="3505200"/>
          <p14:tracePt t="74911" x="8296275" y="3505200"/>
          <p14:tracePt t="74923" x="8286750" y="3505200"/>
          <p14:tracePt t="74947" x="8277225" y="3505200"/>
          <p14:tracePt t="75427" x="8267700" y="3505200"/>
          <p14:tracePt t="75440" x="8258175" y="3505200"/>
          <p14:tracePt t="75463" x="8248650" y="3505200"/>
          <p14:tracePt t="75476" x="8239125" y="3505200"/>
          <p14:tracePt t="75489" x="8229600" y="3505200"/>
          <p14:tracePt t="75992" x="8229600" y="3495675"/>
          <p14:tracePt t="76005" x="8229600" y="3476625"/>
          <p14:tracePt t="76016" x="8229600" y="3457575"/>
          <p14:tracePt t="76028" x="8229600" y="3438525"/>
          <p14:tracePt t="76040" x="8229600" y="3419475"/>
          <p14:tracePt t="76054" x="8229600" y="3390900"/>
          <p14:tracePt t="76071" x="8229600" y="3371850"/>
          <p14:tracePt t="76087" x="8229600" y="3362325"/>
          <p14:tracePt t="76104" x="8229600" y="3343275"/>
          <p14:tracePt t="76139" x="8229600" y="3333750"/>
          <p14:tracePt t="76249" x="8229600" y="3343275"/>
          <p14:tracePt t="77403" x="8229600" y="3352800"/>
          <p14:tracePt t="77417" x="8229600" y="3371850"/>
          <p14:tracePt t="77428" x="8229600" y="3381375"/>
          <p14:tracePt t="77442" x="8229600" y="3390900"/>
          <p14:tracePt t="77467" x="8229600" y="3400425"/>
          <p14:tracePt t="77477" x="8229600" y="3409950"/>
          <p14:tracePt t="77491" x="8229600" y="3419475"/>
          <p14:tracePt t="77514" x="8229600" y="3429000"/>
          <p14:tracePt t="77538" x="8229600" y="3438525"/>
          <p14:tracePt t="77563" x="8229600" y="3448050"/>
          <p14:tracePt t="77576" x="8229600" y="3457575"/>
          <p14:tracePt t="77601" x="8229600" y="3467100"/>
          <p14:tracePt t="77613" x="8229600" y="3476625"/>
          <p14:tracePt t="77624" x="8229600" y="3486150"/>
          <p14:tracePt t="77637" x="8239125" y="3486150"/>
          <p14:tracePt t="77650" x="8239125" y="3505200"/>
          <p14:tracePt t="77662" x="8248650" y="3505200"/>
          <p14:tracePt t="77674" x="8248650" y="3514725"/>
          <p14:tracePt t="77699" x="8258175" y="3514725"/>
          <p14:tracePt t="77723" x="8267700" y="3514725"/>
          <p14:tracePt t="77735" x="8267700" y="3524250"/>
          <p14:tracePt t="77759" x="8277225" y="3524250"/>
          <p14:tracePt t="77784" x="8286750" y="3524250"/>
          <p14:tracePt t="77796" x="8296275" y="3524250"/>
          <p14:tracePt t="77810" x="8305800" y="3524250"/>
          <p14:tracePt t="77822" x="8315325" y="3533775"/>
          <p14:tracePt t="77834" x="8334375" y="3533775"/>
          <p14:tracePt t="77859" x="8353425" y="3533775"/>
          <p14:tracePt t="77870" x="8362950" y="3533775"/>
          <p14:tracePt t="77883" x="8372475" y="3533775"/>
          <p14:tracePt t="77898" x="8382000" y="3533775"/>
          <p14:tracePt t="77914" x="8401050" y="3533775"/>
          <p14:tracePt t="77931" x="8410575" y="3533775"/>
          <p14:tracePt t="77948" x="8420100" y="3533775"/>
          <p14:tracePt t="77963" x="8429625" y="3533775"/>
          <p14:tracePt t="77979" x="8448675" y="3533775"/>
          <p14:tracePt t="77995" x="8458200" y="3533775"/>
          <p14:tracePt t="78011" x="8467725" y="3533775"/>
          <p14:tracePt t="78027" x="8477250" y="3533775"/>
          <p14:tracePt t="78043" x="8486775" y="3533775"/>
          <p14:tracePt t="78059" x="8496300" y="3533775"/>
          <p14:tracePt t="78076" x="8505825" y="3533775"/>
          <p14:tracePt t="78092" x="8524875" y="3533775"/>
          <p14:tracePt t="78108" x="8534400" y="3533775"/>
          <p14:tracePt t="78123" x="8562975" y="3533775"/>
          <p14:tracePt t="78140" x="8591550" y="3524250"/>
          <p14:tracePt t="78155" x="8601075" y="3514725"/>
          <p14:tracePt t="78171" x="8610600" y="3505200"/>
          <p14:tracePt t="78187" x="8620125" y="3505200"/>
          <p14:tracePt t="78203" x="8620125" y="3495675"/>
          <p14:tracePt t="78219" x="8629650" y="3495675"/>
          <p14:tracePt t="78312" x="8639175" y="3476625"/>
          <p14:tracePt t="78779" x="8639175" y="3467100"/>
          <p14:tracePt t="78791" x="8639175" y="3448050"/>
          <p14:tracePt t="78803" x="8639175" y="3429000"/>
          <p14:tracePt t="78815" x="8639175" y="3381375"/>
          <p14:tracePt t="78829" x="8629650" y="3343275"/>
          <p14:tracePt t="78845" x="8620125" y="3314700"/>
          <p14:tracePt t="78861" x="8601075" y="3276600"/>
          <p14:tracePt t="78877" x="8591550" y="3248025"/>
          <p14:tracePt t="78893" x="8572500" y="3209925"/>
          <p14:tracePt t="78913" x="8562975" y="3209925"/>
          <p14:tracePt t="79258" x="8553450" y="3200400"/>
          <p14:tracePt t="79270" x="8534400" y="3190875"/>
          <p14:tracePt t="79283" x="8515350" y="3181350"/>
          <p14:tracePt t="79294" x="8496300" y="3181350"/>
          <p14:tracePt t="79310" x="8467725" y="3181350"/>
          <p14:tracePt t="79326" x="8439150" y="3181350"/>
          <p14:tracePt t="79342" x="8410575" y="3181350"/>
          <p14:tracePt t="79358" x="8343900" y="3181350"/>
          <p14:tracePt t="79374" x="8324850" y="3181350"/>
          <p14:tracePt t="79390" x="8315325" y="3181350"/>
          <p14:tracePt t="79406" x="8305800" y="3181350"/>
          <p14:tracePt t="79422" x="8296275" y="3190875"/>
          <p14:tracePt t="79503" x="8296275" y="3200400"/>
          <p14:tracePt t="79774" x="8277225" y="3200400"/>
          <p14:tracePt t="79787" x="8277225" y="3219450"/>
          <p14:tracePt t="79798" x="8258175" y="3228975"/>
          <p14:tracePt t="79810" x="8258175" y="3238500"/>
          <p14:tracePt t="79824" x="8258175" y="3248025"/>
          <p14:tracePt t="79839" x="8258175" y="3257550"/>
          <p14:tracePt t="79860" x="8248650" y="3267075"/>
          <p14:tracePt t="79872" x="8248650" y="3286125"/>
          <p14:tracePt t="79887" x="8239125" y="3295650"/>
          <p14:tracePt t="79903" x="8239125" y="3305175"/>
          <p14:tracePt t="79919" x="8239125" y="3333750"/>
          <p14:tracePt t="79935" x="8239125" y="3362325"/>
          <p14:tracePt t="79951" x="8239125" y="3371850"/>
          <p14:tracePt t="79967" x="8239125" y="3381375"/>
          <p14:tracePt t="79983" x="8239125" y="3390900"/>
          <p14:tracePt t="79999" x="8239125" y="3400425"/>
          <p14:tracePt t="80018" x="8239125" y="3409950"/>
          <p14:tracePt t="80032" x="8248650" y="3419475"/>
          <p14:tracePt t="80047" x="8258175" y="3419475"/>
          <p14:tracePt t="80063" x="8258175" y="3429000"/>
          <p14:tracePt t="80079" x="8267700" y="3438525"/>
          <p14:tracePt t="80095" x="8286750" y="3448050"/>
          <p14:tracePt t="80111" x="8286750" y="3457575"/>
          <p14:tracePt t="80127" x="8296275" y="3457575"/>
          <p14:tracePt t="80143" x="8315325" y="3467100"/>
          <p14:tracePt t="80159" x="8334375" y="3476625"/>
          <p14:tracePt t="80180" x="8353425" y="3476625"/>
          <p14:tracePt t="80204" x="8362950" y="3476625"/>
          <p14:tracePt t="80216" x="8362950" y="3486150"/>
          <p14:tracePt t="80229" x="8372475" y="3486150"/>
          <p14:tracePt t="80240" x="8372475" y="3495675"/>
          <p14:tracePt t="80255" x="8382000" y="3505200"/>
          <p14:tracePt t="80276" x="8391525" y="3505200"/>
          <p14:tracePt t="80755" x="8401050" y="3505200"/>
          <p14:tracePt t="80768" x="8410575" y="3505200"/>
          <p14:tracePt t="80781" x="8420100" y="3505200"/>
          <p14:tracePt t="80792" x="8448675" y="3505200"/>
          <p14:tracePt t="80805" x="8467725" y="3505200"/>
          <p14:tracePt t="80816" x="8477250" y="3505200"/>
          <p14:tracePt t="80832" x="8496300" y="3505200"/>
          <p14:tracePt t="80848" x="8524875" y="3505200"/>
          <p14:tracePt t="80864" x="8553450" y="3505200"/>
          <p14:tracePt t="80880" x="8601075" y="3533775"/>
          <p14:tracePt t="80896" x="8639175" y="3543300"/>
          <p14:tracePt t="80912" x="8658225" y="3552825"/>
          <p14:tracePt t="80928" x="8696325" y="3571875"/>
          <p14:tracePt t="80953" x="8705850" y="3571875"/>
          <p14:tracePt t="81050" x="8705850" y="3581400"/>
          <p14:tracePt t="81063" x="8705850" y="3590925"/>
          <p14:tracePt t="81419" x="8705850" y="3600450"/>
          <p14:tracePt t="81432" x="8705850" y="3619500"/>
          <p14:tracePt t="81444" x="8724900" y="3638550"/>
          <p14:tracePt t="81458" x="8743950" y="3676650"/>
          <p14:tracePt t="81474" x="8753475" y="3705225"/>
          <p14:tracePt t="81490" x="8782050" y="3743325"/>
          <p14:tracePt t="81506" x="8839200" y="3829050"/>
          <p14:tracePt t="81522" x="8848725" y="3867150"/>
          <p14:tracePt t="81539" x="8858250" y="3895725"/>
          <p14:tracePt t="81555" x="8867775" y="3905250"/>
          <p14:tracePt t="81849" x="8886825" y="3876675"/>
          <p14:tracePt t="81861" x="8905875" y="3829050"/>
          <p14:tracePt t="81875" x="8934450" y="3771900"/>
          <p14:tracePt t="81885" x="8963025" y="3705225"/>
          <p14:tracePt t="81899" x="8991600" y="3638550"/>
          <p14:tracePt t="81910" x="9010650" y="3581400"/>
          <p14:tracePt t="81924" x="9020175" y="3552825"/>
          <p14:tracePt t="81939" x="9029700" y="3524250"/>
          <p14:tracePt t="82585" x="9039225" y="3505200"/>
          <p14:tracePt t="82598" x="9048750" y="3486150"/>
          <p14:tracePt t="82610" x="9048750" y="3476625"/>
          <p14:tracePt t="82623" x="9048750" y="3467100"/>
          <p14:tracePt t="82635" x="9048750" y="3457575"/>
          <p14:tracePt t="82709" x="9048750" y="3448050"/>
          <p14:tracePt t="83912" x="9048750" y="3457575"/>
          <p14:tracePt t="83924" x="9048750" y="3467100"/>
          <p14:tracePt t="83937" x="9048750" y="3476625"/>
          <p14:tracePt t="83949" x="9048750" y="3514725"/>
          <p14:tracePt t="83961" x="9048750" y="3533775"/>
          <p14:tracePt t="83976" x="9048750" y="3562350"/>
          <p14:tracePt t="83992" x="9048750" y="3581400"/>
          <p14:tracePt t="84008" x="9058275" y="3609975"/>
          <p14:tracePt t="84024" x="9058275" y="3648075"/>
          <p14:tracePt t="84040" x="9067800" y="3686175"/>
          <p14:tracePt t="84056" x="9067800" y="3705225"/>
          <p14:tracePt t="84072" x="9067800" y="3743325"/>
          <p14:tracePt t="84088" x="9077325" y="3762375"/>
          <p14:tracePt t="84104" x="9077325" y="3800475"/>
          <p14:tracePt t="84120" x="9086850" y="3819525"/>
          <p14:tracePt t="84136" x="9096375" y="3867150"/>
          <p14:tracePt t="84152" x="9096375" y="3886200"/>
          <p14:tracePt t="84168" x="9096375" y="3905250"/>
          <p14:tracePt t="84184" x="9096375" y="3924300"/>
          <p14:tracePt t="84200" x="9105900" y="3943350"/>
          <p14:tracePt t="84216" x="9105900" y="3952875"/>
          <p14:tracePt t="84232" x="9115425" y="3990975"/>
          <p14:tracePt t="84248" x="9115425" y="4029075"/>
          <p14:tracePt t="84264" x="9124950" y="4048125"/>
          <p14:tracePt t="84280" x="9124950" y="4076700"/>
          <p14:tracePt t="84296" x="9124950" y="4086225"/>
          <p14:tracePt t="84312" x="9124950" y="4095750"/>
          <p14:tracePt t="84328" x="9134475" y="4095750"/>
          <p14:tracePt t="84698" x="9134475" y="4105275"/>
          <p14:tracePt t="84710" x="9134475" y="4114800"/>
          <p14:tracePt t="84723" x="9134475" y="4133850"/>
          <p14:tracePt t="84734" x="9134475" y="4152900"/>
          <p14:tracePt t="84747" x="9134475" y="4181475"/>
          <p14:tracePt t="84761" x="9134475" y="4200525"/>
          <p14:tracePt t="84777" x="9134475" y="4238625"/>
          <p14:tracePt t="84793" x="9134475" y="4267200"/>
          <p14:tracePt t="84809" x="9134475" y="4324350"/>
          <p14:tracePt t="84825" x="9134475" y="4352925"/>
          <p14:tracePt t="84841" x="9134475" y="4381500"/>
          <p14:tracePt t="84857" x="9134475" y="4457700"/>
          <p14:tracePt t="84873" x="9134475" y="4505325"/>
          <p14:tracePt t="84889" x="9134475" y="4533900"/>
          <p14:tracePt t="84905" x="9134475" y="4562475"/>
          <p14:tracePt t="84921" x="9134475" y="4591050"/>
          <p14:tracePt t="84937" x="9134475" y="4619625"/>
          <p14:tracePt t="84953" x="9134475" y="4629150"/>
          <p14:tracePt t="84969" x="9144000" y="4657725"/>
          <p14:tracePt t="84985" x="9144000" y="4667250"/>
          <p14:tracePt t="85005" x="9144000" y="4676775"/>
          <p14:tracePt t="85017" x="9144000" y="4686300"/>
          <p14:tracePt t="85042" x="9144000" y="4695825"/>
          <p14:tracePt t="85459" x="9144000" y="4705350"/>
          <p14:tracePt t="85471" x="9144000" y="4714875"/>
          <p14:tracePt t="85484" x="9144000" y="4743450"/>
          <p14:tracePt t="85498" x="9144000" y="4762500"/>
          <p14:tracePt t="85514" x="9144000" y="4791075"/>
          <p14:tracePt t="85530" x="9144000" y="4829175"/>
          <p14:tracePt t="85547" x="9144000" y="4905375"/>
          <p14:tracePt t="85562" x="9144000" y="4953000"/>
          <p14:tracePt t="85578" x="9144000" y="4981575"/>
          <p14:tracePt t="85595" x="9144000" y="5048250"/>
          <p14:tracePt t="85610" x="9144000" y="5076825"/>
          <p14:tracePt t="85627" x="9144000" y="5114925"/>
          <p14:tracePt t="85642" x="9144000" y="5143500"/>
          <p14:tracePt t="85658" x="9144000" y="5200650"/>
          <p14:tracePt t="85674" x="9144000" y="5219700"/>
          <p14:tracePt t="85690" x="9153525" y="5238750"/>
          <p14:tracePt t="85706" x="9153525" y="5248275"/>
          <p14:tracePt t="86208" x="9153525" y="5257800"/>
          <p14:tracePt t="86220" x="9153525" y="5276850"/>
          <p14:tracePt t="86233" x="9153525" y="5305425"/>
          <p14:tracePt t="86245" x="9153525" y="5334000"/>
          <p14:tracePt t="86257" x="9153525" y="5362575"/>
          <p14:tracePt t="86270" x="9153525" y="5391150"/>
          <p14:tracePt t="86284" x="9153525" y="5400675"/>
          <p14:tracePt t="86300" x="9153525" y="5419725"/>
          <p14:tracePt t="86316" x="9153525" y="5429250"/>
          <p14:tracePt t="86332" x="9153525" y="5438775"/>
          <p14:tracePt t="86872" x="9153525" y="5419725"/>
          <p14:tracePt t="86883" x="9153525" y="5381625"/>
          <p14:tracePt t="86897" x="9153525" y="5314950"/>
          <p14:tracePt t="86909" x="9153525" y="5238750"/>
          <p14:tracePt t="86925" x="9153525" y="5124450"/>
          <p14:tracePt t="86941" x="9153525" y="4962525"/>
          <p14:tracePt t="86957" x="9153525" y="4810125"/>
          <p14:tracePt t="86974" x="9153525" y="4533900"/>
          <p14:tracePt t="86990" x="9153525" y="4457700"/>
          <p14:tracePt t="87006" x="9144000" y="4400550"/>
          <p14:tracePt t="87313" x="9144000" y="4362450"/>
          <p14:tracePt t="87326" x="9144000" y="4295775"/>
          <p14:tracePt t="87339" x="9144000" y="4257675"/>
          <p14:tracePt t="87350" x="9144000" y="4219575"/>
          <p14:tracePt t="87365" x="9144000" y="4191000"/>
          <p14:tracePt t="87376" x="9144000" y="4171950"/>
          <p14:tracePt t="87390" x="9144000" y="4152900"/>
          <p14:tracePt t="87406" x="9144000" y="4133850"/>
          <p14:tracePt t="87422" x="9144000" y="4124325"/>
          <p14:tracePt t="87438" x="9144000" y="4086225"/>
          <p14:tracePt t="87454" x="9144000" y="4076700"/>
          <p14:tracePt t="87682" x="9144000" y="4038600"/>
          <p14:tracePt t="87695" x="9144000" y="3990975"/>
          <p14:tracePt t="87706" x="9144000" y="3905250"/>
          <p14:tracePt t="87720" x="9144000" y="3829050"/>
          <p14:tracePt t="87731" x="9144000" y="3762375"/>
          <p14:tracePt t="87745" x="9134475" y="3705225"/>
          <p14:tracePt t="87759" x="9134475" y="3695700"/>
          <p14:tracePt t="87775" x="9134475" y="3676650"/>
          <p14:tracePt t="88087" x="9134475" y="3648075"/>
          <p14:tracePt t="88099" x="9134475" y="3629025"/>
          <p14:tracePt t="88112" x="9134475" y="3609975"/>
          <p14:tracePt t="88124" x="9134475" y="3600450"/>
          <p14:tracePt t="88137" x="9134475" y="3590925"/>
          <p14:tracePt t="88505" x="9134475" y="3571875"/>
          <p14:tracePt t="88516" x="9134475" y="3552825"/>
          <p14:tracePt t="88529" x="9134475" y="3533775"/>
          <p14:tracePt t="88544" x="9134475" y="3524250"/>
          <p14:tracePt t="88560" x="9134475" y="3505200"/>
          <p14:tracePt t="89536" x="9134475" y="3495675"/>
          <p14:tracePt t="89549" x="9134475" y="3486150"/>
          <p14:tracePt t="89561" x="9134475" y="3476625"/>
          <p14:tracePt t="89574" x="9134475" y="3457575"/>
          <p14:tracePt t="89598" x="9134475" y="3448050"/>
          <p14:tracePt t="90457" x="9134475" y="3476625"/>
          <p14:tracePt t="90470" x="9134475" y="3533775"/>
          <p14:tracePt t="90482" x="9134475" y="3629025"/>
          <p14:tracePt t="90493" x="9134475" y="3771900"/>
          <p14:tracePt t="90507" x="9134475" y="3914775"/>
          <p14:tracePt t="90518" x="9163050" y="4019550"/>
          <p14:tracePt t="91071" x="9163050" y="4076700"/>
          <p14:tracePt t="91084" x="9163050" y="4171950"/>
          <p14:tracePt t="91096" x="9163050" y="4257675"/>
          <p14:tracePt t="91110" x="9163050" y="4371975"/>
          <p14:tracePt t="91126" x="9163050" y="4514850"/>
          <p14:tracePt t="91141" x="9163050" y="4648200"/>
          <p14:tracePt t="91159" x="9163050" y="4867275"/>
          <p14:tracePt t="91174" x="9163050" y="4943475"/>
          <p14:tracePt t="91191" x="9163050" y="5010150"/>
          <p14:tracePt t="91207" x="9163050" y="5143500"/>
          <p14:tracePt t="91223" x="9163050" y="5210175"/>
          <p14:tracePt t="91500" x="9163050" y="5286375"/>
          <p14:tracePt t="91513" x="9163050" y="5400675"/>
          <p14:tracePt t="91525" x="9163050" y="5562600"/>
          <p14:tracePt t="91538" x="9153525" y="5753100"/>
          <p14:tracePt t="91550" x="9153525" y="5876925"/>
          <p14:tracePt t="92962" x="9124950" y="5876925"/>
          <p14:tracePt t="92974" x="9077325" y="5876925"/>
          <p14:tracePt t="92987" x="9029700" y="5886450"/>
          <p14:tracePt t="93001" x="8963025" y="5895975"/>
          <p14:tracePt t="93018" x="8886825" y="5915025"/>
          <p14:tracePt t="93034" x="8801100" y="5943600"/>
          <p14:tracePt t="93050" x="8658225" y="5981700"/>
          <p14:tracePt t="93066" x="8591550" y="5981700"/>
          <p14:tracePt t="93082" x="8553450" y="5981700"/>
          <p14:tracePt t="93099" x="8505825" y="5981700"/>
          <p14:tracePt t="93392" x="8486775" y="5981700"/>
          <p14:tracePt t="93404" x="8477250" y="5972175"/>
          <p14:tracePt t="93417" x="8448675" y="5953125"/>
          <p14:tracePt t="93428" x="8410575" y="5924550"/>
          <p14:tracePt t="93441" x="8362950" y="5915025"/>
          <p14:tracePt t="93453" x="8305800" y="5895975"/>
          <p14:tracePt t="93467" x="8258175" y="5886450"/>
          <p14:tracePt t="93482" x="8201025" y="5867400"/>
          <p14:tracePt t="93499" x="8134350" y="5857875"/>
          <p14:tracePt t="93514" x="8067675" y="5848350"/>
          <p14:tracePt t="93530" x="7981950" y="5848350"/>
          <p14:tracePt t="93546" x="7962900" y="5848350"/>
          <p14:tracePt t="93562" x="7953375" y="5848350"/>
          <p14:tracePt t="93579" x="7943850" y="5848350"/>
          <p14:tracePt t="93612" x="7943850" y="5857875"/>
          <p14:tracePt t="93834" x="7934325" y="5848350"/>
          <p14:tracePt t="93847" x="7905750" y="5819775"/>
          <p14:tracePt t="93859" x="7839075" y="5800725"/>
          <p14:tracePt t="93872" x="7753350" y="5791200"/>
          <p14:tracePt t="93884" x="7639050" y="5791200"/>
          <p14:tracePt t="93900" x="7496175" y="5791200"/>
          <p14:tracePt t="93916" x="7324725" y="5791200"/>
          <p14:tracePt t="93932" x="7105650" y="5791200"/>
          <p14:tracePt t="93933" x="6896100" y="5791200"/>
          <p14:tracePt t="93947" x="6734175" y="5791200"/>
          <p14:tracePt t="93963" x="6591300" y="5781675"/>
          <p14:tracePt t="93979" x="6457950" y="5762625"/>
          <p14:tracePt t="93995" x="6305550" y="5753100"/>
          <p14:tracePt t="94011" x="6276975" y="5753100"/>
          <p14:tracePt t="94027" x="6257925" y="5753100"/>
          <p14:tracePt t="94056" x="6267450" y="5762625"/>
          <p14:tracePt t="94276" x="6267450" y="5753100"/>
          <p14:tracePt t="94288" x="6257925" y="5724525"/>
          <p14:tracePt t="94300" x="6219825" y="5705475"/>
          <p14:tracePt t="94314" x="6143625" y="5657850"/>
          <p14:tracePt t="94326" x="6048375" y="5619750"/>
          <p14:tracePt t="94337" x="5915025" y="5572125"/>
          <p14:tracePt t="94350" x="5705475" y="5534025"/>
          <p14:tracePt t="94365" x="5505450" y="5495925"/>
          <p14:tracePt t="94381" x="5353050" y="5467350"/>
          <p14:tracePt t="94397" x="5219700" y="5457825"/>
          <p14:tracePt t="94413" x="5029200" y="5457825"/>
          <p14:tracePt t="94429" x="4972050" y="5467350"/>
          <p14:tracePt t="94445" x="4953000" y="5476875"/>
          <p14:tracePt t="94461" x="4933950" y="5486400"/>
          <p14:tracePt t="94477" x="4933950" y="5495925"/>
          <p14:tracePt t="94497" x="4962525" y="5495925"/>
          <p14:tracePt t="94731" x="4943475" y="5495925"/>
          <p14:tracePt t="94742" x="4914900" y="5495925"/>
          <p14:tracePt t="94755" x="4876800" y="5495925"/>
          <p14:tracePt t="94768" x="4819650" y="5514975"/>
          <p14:tracePt t="94781" x="4762500" y="5543550"/>
          <p14:tracePt t="94797" x="4705350" y="5572125"/>
          <p14:tracePt t="94814" x="4638675" y="5600700"/>
          <p14:tracePt t="94830" x="4552950" y="5619750"/>
          <p14:tracePt t="94846" x="4533900" y="5629275"/>
          <p14:tracePt t="94862" x="4533900" y="5638800"/>
          <p14:tracePt t="94902" x="4533900" y="5657850"/>
          <p14:tracePt t="95111" x="4514850" y="5638800"/>
          <p14:tracePt t="95124" x="4495800" y="5629275"/>
          <p14:tracePt t="95136" x="4467225" y="5610225"/>
          <p14:tracePt t="95150" x="4419600" y="5610225"/>
          <p14:tracePt t="95166" x="4371975" y="5610225"/>
          <p14:tracePt t="95182" x="4286250" y="5619750"/>
          <p14:tracePt t="95198" x="4086225" y="5686425"/>
          <p14:tracePt t="95214" x="3990975" y="5715000"/>
          <p14:tracePt t="95230" x="3895725" y="5734050"/>
          <p14:tracePt t="95247" x="3752850" y="5762625"/>
          <p14:tracePt t="95262" x="3686175" y="5762625"/>
          <p14:tracePt t="95278" x="3648075" y="5762625"/>
          <p14:tracePt t="95294" x="3629025" y="5762625"/>
          <p14:tracePt t="95310" x="3619500" y="5762625"/>
          <p14:tracePt t="95370" x="3629025" y="5762625"/>
          <p14:tracePt t="95565" x="3629025" y="5743575"/>
          <p14:tracePt t="95578" x="3629025" y="5705475"/>
          <p14:tracePt t="95589" x="3619500" y="5667375"/>
          <p14:tracePt t="95602" x="3609975" y="5648325"/>
          <p14:tracePt t="95615" x="3590925" y="5629275"/>
          <p14:tracePt t="95631" x="3590925" y="5619750"/>
          <p14:tracePt t="95647" x="3581400" y="5600700"/>
          <p14:tracePt t="95664" x="3562350" y="5581650"/>
          <p14:tracePt t="95679" x="3562350" y="5572125"/>
          <p14:tracePt t="95695" x="3552825" y="5572125"/>
          <p14:tracePt t="96229" x="3571875" y="5572125"/>
          <p14:tracePt t="96254" x="3590925" y="5572125"/>
          <p14:tracePt t="96265" x="3600450" y="5572125"/>
          <p14:tracePt t="96278" x="3619500" y="5572125"/>
          <p14:tracePt t="96291" x="3638550" y="5572125"/>
          <p14:tracePt t="96305" x="3657600" y="5572125"/>
          <p14:tracePt t="96321" x="3686175" y="5572125"/>
          <p14:tracePt t="96337" x="3724275" y="5572125"/>
          <p14:tracePt t="96354" x="3819525" y="5572125"/>
          <p14:tracePt t="96369" x="3905250" y="5562600"/>
          <p14:tracePt t="96385" x="3981450" y="5534025"/>
          <p14:tracePt t="96401" x="4181475" y="5514975"/>
          <p14:tracePt t="96417" x="4276725" y="5495925"/>
          <p14:tracePt t="96433" x="4362450" y="5486400"/>
          <p14:tracePt t="96449" x="4457700" y="5476875"/>
          <p14:tracePt t="96465" x="4581525" y="5476875"/>
          <p14:tracePt t="96481" x="4610100" y="5467350"/>
          <p14:tracePt t="96497" x="4648200" y="5467350"/>
          <p14:tracePt t="96513" x="4686300" y="5467350"/>
          <p14:tracePt t="96529" x="4695825" y="5467350"/>
          <p14:tracePt t="96573" x="4695825" y="5457825"/>
          <p14:tracePt t="96818" x="4714875" y="5457825"/>
          <p14:tracePt t="96831" x="4743450" y="5457825"/>
          <p14:tracePt t="96843" x="4772025" y="5457825"/>
          <p14:tracePt t="96855" x="4810125" y="5457825"/>
          <p14:tracePt t="96867" x="4876800" y="5457825"/>
          <p14:tracePt t="96882" x="4943475" y="5467350"/>
          <p14:tracePt t="96898" x="5038725" y="5476875"/>
          <p14:tracePt t="96914" x="5124450" y="5486400"/>
          <p14:tracePt t="96930" x="5334000" y="5495925"/>
          <p14:tracePt t="96946" x="5438775" y="5495925"/>
          <p14:tracePt t="96962" x="5553075" y="5495925"/>
          <p14:tracePt t="96978" x="5762625" y="5495925"/>
          <p14:tracePt t="96994" x="5848350" y="5486400"/>
          <p14:tracePt t="97010" x="5905500" y="5486400"/>
          <p14:tracePt t="97027" x="6038850" y="5486400"/>
          <p14:tracePt t="97042" x="6067425" y="5486400"/>
          <p14:tracePt t="97058" x="6086475" y="5486400"/>
          <p14:tracePt t="97074" x="6096000" y="5486400"/>
          <p14:tracePt t="97090" x="6105525" y="5486400"/>
          <p14:tracePt t="97407" x="6115050" y="5486400"/>
          <p14:tracePt t="97420" x="6134100" y="5486400"/>
          <p14:tracePt t="97432" x="6143625" y="5486400"/>
          <p14:tracePt t="97444" x="6153150" y="5486400"/>
          <p14:tracePt t="97459" x="6172200" y="5486400"/>
          <p14:tracePt t="97481" x="6181725" y="5486400"/>
          <p14:tracePt t="97493" x="6181725" y="5495925"/>
          <p14:tracePt t="97838" x="6181725" y="5467350"/>
          <p14:tracePt t="97850" x="6181725" y="5429250"/>
          <p14:tracePt t="97862" x="6181725" y="5400675"/>
          <p14:tracePt t="97875" x="6172200" y="5391150"/>
          <p14:tracePt t="97892" x="6172200" y="5372100"/>
          <p14:tracePt t="98205" x="6172200" y="5353050"/>
          <p14:tracePt t="98220" x="6172200" y="5343525"/>
          <p14:tracePt t="98230" x="6172200" y="5324475"/>
          <p14:tracePt t="98244" x="6172200" y="5314950"/>
          <p14:tracePt t="101157" x="6153150" y="5229225"/>
          <p14:tracePt t="101169" x="6134100" y="5143500"/>
          <p14:tracePt t="101184" x="6124575" y="5048250"/>
          <p14:tracePt t="101195" x="6115050" y="4972050"/>
          <p14:tracePt t="101211" x="6105525" y="4914900"/>
          <p14:tracePt t="101226" x="6105525" y="4857750"/>
          <p14:tracePt t="101242" x="6105525" y="4810125"/>
          <p14:tracePt t="101259" x="6096000" y="4781550"/>
          <p14:tracePt t="101275" x="6096000" y="4772025"/>
          <p14:tracePt t="101550" x="6067425" y="4724400"/>
          <p14:tracePt t="101563" x="6019800" y="4629150"/>
          <p14:tracePt t="101575" x="5953125" y="4514850"/>
          <p14:tracePt t="101588" x="5895975" y="4410075"/>
          <p14:tracePt t="101599" x="5848350" y="4295775"/>
          <p14:tracePt t="101613" x="5800725" y="4200525"/>
          <p14:tracePt t="101628" x="5772150" y="4143375"/>
          <p14:tracePt t="101644" x="5762625" y="4124325"/>
          <p14:tracePt t="101660" x="5753100" y="4114800"/>
          <p14:tracePt t="101919" x="5705475" y="4048125"/>
          <p14:tracePt t="101932" x="5629275" y="3971925"/>
          <p14:tracePt t="101944" x="5553075" y="3924300"/>
          <p14:tracePt t="101956" x="5467350" y="3876675"/>
          <p14:tracePt t="101968" x="5381625" y="3857625"/>
          <p14:tracePt t="101981" x="5305425" y="3838575"/>
          <p14:tracePt t="101996" x="5229225" y="3829050"/>
          <p14:tracePt t="102012" x="5172075" y="3819525"/>
          <p14:tracePt t="102028" x="5114925" y="3810000"/>
          <p14:tracePt t="102044" x="5067300" y="3800475"/>
          <p14:tracePt t="102061" x="5048250" y="3790950"/>
          <p14:tracePt t="102349" x="5000625" y="3790950"/>
          <p14:tracePt t="102361" x="4933950" y="3781425"/>
          <p14:tracePt t="102374" x="4867275" y="3781425"/>
          <p14:tracePt t="102386" x="4800600" y="3771900"/>
          <p14:tracePt t="102398" x="4733925" y="3771900"/>
          <p14:tracePt t="102413" x="4686300" y="3771900"/>
          <p14:tracePt t="102429" x="4638675" y="3771900"/>
          <p14:tracePt t="102445" x="4610100" y="3771900"/>
          <p14:tracePt t="102461" x="4591050" y="3771900"/>
          <p14:tracePt t="103087" x="4600575" y="3771900"/>
          <p14:tracePt t="103110" x="4610100" y="3771900"/>
          <p14:tracePt t="103123" x="4619625" y="3771900"/>
          <p14:tracePt t="103136" x="4629150" y="3771900"/>
          <p14:tracePt t="103147" x="4648200" y="3771900"/>
          <p14:tracePt t="103161" x="4667250" y="3771900"/>
          <p14:tracePt t="103172" x="4676775" y="3771900"/>
          <p14:tracePt t="103185" x="4695825" y="3771900"/>
          <p14:tracePt t="103199" x="4714875" y="3771900"/>
          <p14:tracePt t="103214" x="4733925" y="3771900"/>
          <p14:tracePt t="103230" x="4752975" y="3771900"/>
          <p14:tracePt t="103246" x="4800600" y="3762375"/>
          <p14:tracePt t="103263" x="4848225" y="3752850"/>
          <p14:tracePt t="103279" x="4876800" y="3743325"/>
          <p14:tracePt t="103295" x="4953000" y="3733800"/>
          <p14:tracePt t="103312" x="4991100" y="3724275"/>
          <p14:tracePt t="103327" x="5019675" y="3724275"/>
          <p14:tracePt t="103343" x="5057775" y="3724275"/>
          <p14:tracePt t="103359" x="5114925" y="3714750"/>
          <p14:tracePt t="103375" x="5143500" y="3714750"/>
          <p14:tracePt t="103392" x="5172075" y="3714750"/>
          <p14:tracePt t="103407" x="5210175" y="3714750"/>
          <p14:tracePt t="103423" x="5229225" y="3724275"/>
          <p14:tracePt t="103439" x="5248275" y="3724275"/>
          <p14:tracePt t="103455" x="5267325" y="3733800"/>
          <p14:tracePt t="103479" x="5276850" y="3733800"/>
          <p14:tracePt t="103798" x="5295900" y="3733800"/>
          <p14:tracePt t="103810" x="5305425" y="3733800"/>
          <p14:tracePt t="103822" x="5324475" y="3733800"/>
          <p14:tracePt t="103835" x="5353050" y="3733800"/>
          <p14:tracePt t="103847" x="5381625" y="3733800"/>
          <p14:tracePt t="103860" x="5419725" y="3733800"/>
          <p14:tracePt t="103873" x="5448300" y="3733800"/>
          <p14:tracePt t="103889" x="5486400" y="3733800"/>
          <p14:tracePt t="103905" x="5495925" y="3743325"/>
          <p14:tracePt t="103921" x="5505450" y="3743325"/>
          <p14:tracePt t="104645" x="5514975" y="3743325"/>
          <p14:tracePt t="105149" x="5514975" y="3752850"/>
          <p14:tracePt t="105161" x="5514975" y="3762375"/>
          <p14:tracePt t="105174" x="5524500" y="3771900"/>
          <p14:tracePt t="105186" x="5524500" y="3781425"/>
          <p14:tracePt t="105210" x="5534025" y="3800475"/>
          <p14:tracePt t="105235" x="5534025" y="3819525"/>
          <p14:tracePt t="105246" x="5534025" y="3829050"/>
          <p14:tracePt t="105259" x="5534025" y="3838575"/>
          <p14:tracePt t="105284" x="5534025" y="3848100"/>
          <p14:tracePt t="105309" x="5543550" y="3857625"/>
          <p14:tracePt t="105322" x="5543550" y="3867150"/>
          <p14:tracePt t="105358" x="5543550" y="3876675"/>
          <p14:tracePt t="105383" x="5553075" y="3886200"/>
          <p14:tracePt t="105517" x="5553075" y="3905250"/>
          <p14:tracePt t="105530" x="5562600" y="3924300"/>
          <p14:tracePt t="105555" x="5562600" y="3933825"/>
          <p14:tracePt t="105566" x="5562600" y="3943350"/>
          <p14:tracePt t="105813" x="5562600" y="3933825"/>
          <p14:tracePt t="105825" x="5562600" y="3914775"/>
          <p14:tracePt t="105836" x="5562600" y="3886200"/>
          <p14:tracePt t="105849" x="5572125" y="3848100"/>
          <p14:tracePt t="105862" x="5572125" y="3819525"/>
          <p14:tracePt t="105877" x="5572125" y="3790950"/>
          <p14:tracePt t="105892" x="5572125" y="3771900"/>
          <p14:tracePt t="105910" x="5572125" y="3762375"/>
          <p14:tracePt t="105948" x="5572125" y="3752850"/>
          <p14:tracePt t="105973" x="5572125" y="3733800"/>
          <p14:tracePt t="105997" x="5572125" y="3724275"/>
          <p14:tracePt t="107187" x="5581650" y="3724275"/>
          <p14:tracePt t="107200" x="5591175" y="3724275"/>
          <p14:tracePt t="107213" x="5600700" y="3724275"/>
          <p14:tracePt t="107249" x="5610225" y="3724275"/>
          <p14:tracePt t="107273" x="5619750" y="3724275"/>
          <p14:tracePt t="107287" x="5629275" y="3724275"/>
          <p14:tracePt t="107310" x="5638800" y="3724275"/>
          <p14:tracePt t="107323" x="5657850" y="3733800"/>
          <p14:tracePt t="107335" x="5667375" y="3733800"/>
          <p14:tracePt t="107347" x="5686425" y="3743325"/>
          <p14:tracePt t="107359" x="5695950" y="3743325"/>
          <p14:tracePt t="107372" x="5705475" y="3743325"/>
          <p14:tracePt t="107384" x="5715000" y="3743325"/>
          <p14:tracePt t="107399" x="5743575" y="3743325"/>
          <p14:tracePt t="107415" x="5762625" y="3743325"/>
          <p14:tracePt t="107431" x="5791200" y="3743325"/>
          <p14:tracePt t="107447" x="5848350" y="3743325"/>
          <p14:tracePt t="107463" x="5876925" y="3743325"/>
          <p14:tracePt t="107480" x="5915025" y="3743325"/>
          <p14:tracePt t="107496" x="6000750" y="3743325"/>
          <p14:tracePt t="107512" x="6029325" y="3743325"/>
          <p14:tracePt t="107528" x="6048375" y="3743325"/>
          <p14:tracePt t="107544" x="6105525" y="3743325"/>
          <p14:tracePt t="107560" x="6134100" y="3752850"/>
          <p14:tracePt t="107576" x="6172200" y="3752850"/>
          <p14:tracePt t="107592" x="6229350" y="3762375"/>
          <p14:tracePt t="107609" x="6257925" y="3771900"/>
          <p14:tracePt t="107624" x="6276975" y="3771900"/>
          <p14:tracePt t="107640" x="6296025" y="3781425"/>
          <p14:tracePt t="107656" x="6343650" y="3790950"/>
          <p14:tracePt t="107672" x="6353175" y="3790950"/>
          <p14:tracePt t="107688" x="6362700" y="3790950"/>
          <p14:tracePt t="107704" x="6372225" y="3790950"/>
          <p14:tracePt t="107998" x="6391275" y="3790950"/>
          <p14:tracePt t="108010" x="6419850" y="3790950"/>
          <p14:tracePt t="108024" x="6448425" y="3790950"/>
          <p14:tracePt t="108035" x="6496050" y="3790950"/>
          <p14:tracePt t="108047" x="6543675" y="3790950"/>
          <p14:tracePt t="108060" x="6600825" y="3790950"/>
          <p14:tracePt t="108073" x="6667500" y="3781425"/>
          <p14:tracePt t="108089" x="6734175" y="3762375"/>
          <p14:tracePt t="108105" x="6810375" y="3752850"/>
          <p14:tracePt t="108122" x="6943725" y="3743325"/>
          <p14:tracePt t="108137" x="7010400" y="3743325"/>
          <p14:tracePt t="108153" x="7067550" y="3743325"/>
          <p14:tracePt t="108170" x="7153275" y="3743325"/>
          <p14:tracePt t="108185" x="7210425" y="3743325"/>
          <p14:tracePt t="108201" x="7239000" y="3743325"/>
          <p14:tracePt t="108217" x="7267575" y="3743325"/>
          <p14:tracePt t="108233" x="7334250" y="3752850"/>
          <p14:tracePt t="108250" x="7372350" y="3752850"/>
          <p14:tracePt t="108265" x="7400925" y="3762375"/>
          <p14:tracePt t="108281" x="7467600" y="3762375"/>
          <p14:tracePt t="108297" x="7496175" y="3762375"/>
          <p14:tracePt t="108313" x="7524750" y="3762375"/>
          <p14:tracePt t="108330" x="7600950" y="3762375"/>
          <p14:tracePt t="108345" x="7629525" y="3762375"/>
          <p14:tracePt t="108361" x="7658100" y="3762375"/>
          <p14:tracePt t="108378" x="7677150" y="3762375"/>
          <p14:tracePt t="108378" x="7696200" y="3762375"/>
          <p14:tracePt t="108394" x="7705725" y="3762375"/>
          <p14:tracePt t="108409" x="7724775" y="3762375"/>
          <p14:tracePt t="108428" x="7734300" y="3762375"/>
          <p14:tracePt t="108735" x="7753350" y="3762375"/>
          <p14:tracePt t="108747" x="7781925" y="3762375"/>
          <p14:tracePt t="108759" x="7820025" y="3762375"/>
          <p14:tracePt t="108772" x="7867650" y="3762375"/>
          <p14:tracePt t="108784" x="7915275" y="3762375"/>
          <p14:tracePt t="108797" x="7972425" y="3762375"/>
          <p14:tracePt t="108810" x="8020050" y="3762375"/>
          <p14:tracePt t="108826" x="8077200" y="3762375"/>
          <p14:tracePt t="108842" x="8124825" y="3762375"/>
          <p14:tracePt t="108858" x="8210550" y="3762375"/>
          <p14:tracePt t="108874" x="8248650" y="3762375"/>
          <p14:tracePt t="108890" x="8277225" y="3762375"/>
          <p14:tracePt t="108906" x="8324850" y="3762375"/>
          <p14:tracePt t="108922" x="8343900" y="3762375"/>
          <p14:tracePt t="108938" x="8382000" y="3762375"/>
          <p14:tracePt t="108954" x="8401050" y="3762375"/>
          <p14:tracePt t="108970" x="8420100" y="3762375"/>
          <p14:tracePt t="109250" x="8429625" y="3762375"/>
          <p14:tracePt t="109264" x="8458200" y="3762375"/>
          <p14:tracePt t="109275" x="8477250" y="3762375"/>
          <p14:tracePt t="109286" x="8515350" y="3762375"/>
          <p14:tracePt t="109301" x="8562975" y="3752850"/>
          <p14:tracePt t="109313" x="8591550" y="3752850"/>
          <p14:tracePt t="109324" x="8639175" y="3743325"/>
          <p14:tracePt t="109340" x="8696325" y="3733800"/>
          <p14:tracePt t="109356" x="8734425" y="3724275"/>
          <p14:tracePt t="109372" x="8763000" y="3724275"/>
          <p14:tracePt t="109388" x="8820150" y="3714750"/>
          <p14:tracePt t="109404" x="8829675" y="3714750"/>
          <p14:tracePt t="109420" x="8839200" y="3714750"/>
          <p14:tracePt t="109436" x="8858250" y="3714750"/>
          <p14:tracePt t="109595" x="8867775" y="3714750"/>
          <p14:tracePt t="109606" x="8877300" y="3714750"/>
          <p14:tracePt t="109619" x="8886825" y="3714750"/>
          <p14:tracePt t="109631" x="8896350" y="3714750"/>
          <p14:tracePt t="109645" x="8905875" y="3714750"/>
          <p14:tracePt t="109660" x="8924925" y="3705225"/>
          <p14:tracePt t="109676" x="8934450" y="3705225"/>
          <p14:tracePt t="109692" x="8943975" y="3705225"/>
          <p14:tracePt t="109708" x="8972550" y="3695700"/>
          <p14:tracePt t="109724" x="8982075" y="3695700"/>
          <p14:tracePt t="110577" x="8972550" y="3695700"/>
          <p14:tracePt t="110589" x="8963025" y="3695700"/>
          <p14:tracePt t="110601" x="8953500" y="3695700"/>
          <p14:tracePt t="110614" x="8934450" y="3695700"/>
          <p14:tracePt t="110626" x="8915400" y="3695700"/>
          <p14:tracePt t="110639" x="8896350" y="3695700"/>
          <p14:tracePt t="110654" x="8877300" y="3695700"/>
          <p14:tracePt t="110670" x="8858250" y="3695700"/>
          <p14:tracePt t="110687" x="8810625" y="3695700"/>
          <p14:tracePt t="110702" x="8791575" y="3695700"/>
          <p14:tracePt t="110719" x="8782050" y="3695700"/>
          <p14:tracePt t="110734" x="8772525" y="3695700"/>
          <p14:tracePt t="110763" x="8763000" y="3695700"/>
          <p14:tracePt t="110847" x="8753475" y="3695700"/>
          <p14:tracePt t="111203" x="8763000" y="3695700"/>
          <p14:tracePt t="111277" x="8772525" y="3695700"/>
          <p14:tracePt t="111350" x="8782050" y="3695700"/>
          <p14:tracePt t="111388" x="8791575" y="3695700"/>
          <p14:tracePt t="111436" x="8801100" y="3695700"/>
          <p14:tracePt t="111462" x="8801100" y="3705225"/>
          <p14:tracePt t="111474" x="8810625" y="3705225"/>
          <p14:tracePt t="111488" x="8820150" y="3705225"/>
          <p14:tracePt t="111498" x="8829675" y="3705225"/>
          <p14:tracePt t="111523" x="8848725" y="3714750"/>
          <p14:tracePt t="111547" x="8858250" y="3724275"/>
          <p14:tracePt t="111572" x="8867775" y="3724275"/>
          <p14:tracePt t="111584" x="8877300" y="3724275"/>
          <p14:tracePt t="111609" x="8886825" y="3733800"/>
          <p14:tracePt t="111633" x="8896350" y="3733800"/>
          <p14:tracePt t="114101" x="8905875" y="3733800"/>
          <p14:tracePt t="114113" x="8924925" y="3733800"/>
          <p14:tracePt t="114126" x="8934450" y="3733800"/>
          <p14:tracePt t="114137" x="8953500" y="3733800"/>
          <p14:tracePt t="114151" x="8963025" y="3733800"/>
          <p14:tracePt t="114166" x="8972550" y="3733800"/>
          <p14:tracePt t="114182" x="8982075" y="3724275"/>
          <p14:tracePt t="114200" x="8991600" y="3724275"/>
          <p14:tracePt t="114214" x="9001125" y="3724275"/>
          <p14:tracePt t="114237" x="9010650" y="3724275"/>
          <p14:tracePt t="114274" x="9020175" y="3724275"/>
          <p14:tracePt t="114765" x="9029700" y="3724275"/>
          <p14:tracePt t="114777" x="9029700" y="3733800"/>
          <p14:tracePt t="114802" x="9029700" y="3752850"/>
          <p14:tracePt t="114814" x="9039225" y="3762375"/>
          <p14:tracePt t="114825" x="9039225" y="3781425"/>
          <p14:tracePt t="114840" x="9048750" y="3790950"/>
          <p14:tracePt t="114855" x="9048750" y="3800475"/>
          <p14:tracePt t="114871" x="9048750" y="3810000"/>
          <p14:tracePt t="114887" x="9048750" y="3819525"/>
          <p14:tracePt t="114949" x="9048750" y="3829050"/>
          <p14:tracePt t="114973" x="9048750" y="3838575"/>
          <p14:tracePt t="114986" x="9048750" y="3848100"/>
          <p14:tracePt t="114999" x="9048750" y="3857625"/>
          <p14:tracePt t="115022" x="9048750" y="3867150"/>
          <p14:tracePt t="115059" x="9048750" y="3876675"/>
          <p14:tracePt t="115144" x="9048750" y="3886200"/>
          <p14:tracePt t="115157" x="9048750" y="3895725"/>
          <p14:tracePt t="115280" x="9048750" y="3905250"/>
          <p14:tracePt t="115809" x="9048750" y="3886200"/>
          <p14:tracePt t="115821" x="9048750" y="3857625"/>
          <p14:tracePt t="115834" x="9048750" y="3819525"/>
          <p14:tracePt t="115848" x="9048750" y="3790950"/>
          <p14:tracePt t="115864" x="9048750" y="3762375"/>
          <p14:tracePt t="115880" x="9048750" y="3752850"/>
          <p14:tracePt t="115896" x="9048750" y="3733800"/>
          <p14:tracePt t="115912" x="9048750" y="3724275"/>
          <p14:tracePt t="117601" x="9067800" y="3752850"/>
          <p14:tracePt t="117613" x="9096375" y="3790950"/>
          <p14:tracePt t="117626" x="9115425" y="3838575"/>
          <p14:tracePt t="117639" x="9144000" y="3895725"/>
          <p14:tracePt t="117651" x="9163050" y="3962400"/>
          <p14:tracePt t="117662" x="9172575" y="4057650"/>
          <p14:tracePt t="117677" x="9191625" y="4152900"/>
          <p14:tracePt t="117692" x="9201150" y="4267200"/>
          <p14:tracePt t="117708" x="9210675" y="4381500"/>
          <p14:tracePt t="117724" x="9210675" y="4476750"/>
          <p14:tracePt t="117740" x="9229725" y="4629150"/>
          <p14:tracePt t="117757" x="9239250" y="4714875"/>
          <p14:tracePt t="117773" x="9248775" y="4781550"/>
          <p14:tracePt t="117789" x="9248775" y="4886325"/>
          <p14:tracePt t="117805" x="9258300" y="4943475"/>
          <p14:tracePt t="117821" x="9258300" y="4981575"/>
          <p14:tracePt t="117838" x="9258300" y="5038725"/>
          <p14:tracePt t="117853" x="9258300" y="5048250"/>
          <p14:tracePt t="117869" x="9258300" y="5057775"/>
          <p14:tracePt t="118179" x="9258300" y="5095875"/>
          <p14:tracePt t="118191" x="9258300" y="5162550"/>
          <p14:tracePt t="118204" x="9258300" y="5248275"/>
          <p14:tracePt t="118215" x="9258300" y="5353050"/>
          <p14:tracePt t="118228" x="9258300" y="5457825"/>
          <p14:tracePt t="118240" x="9248775" y="5562600"/>
          <p14:tracePt t="118254" x="9248775" y="5667375"/>
          <p14:tracePt t="118269" x="9239250" y="5753100"/>
          <p14:tracePt t="118286" x="9239250" y="5810250"/>
          <p14:tracePt t="118301" x="9229725" y="5857875"/>
          <p14:tracePt t="118317" x="9220200" y="5915025"/>
          <p14:tracePt t="118333" x="9220200" y="5943600"/>
          <p14:tracePt t="118349" x="9220200" y="5972175"/>
          <p14:tracePt t="118366" x="9210675" y="6086475"/>
          <p14:tracePt t="118382" x="9201150" y="6115050"/>
          <p14:tracePt t="118398" x="9201150" y="6134100"/>
          <p14:tracePt t="118414" x="9201150" y="6143625"/>
          <p14:tracePt t="118437" x="9201150" y="6124575"/>
          <p14:tracePt t="118756" x="9163050" y="6181725"/>
          <p14:tracePt t="118769" x="9124950" y="6248400"/>
          <p14:tracePt t="118780" x="9096375" y="6305550"/>
          <p14:tracePt t="118793" x="9067800" y="6353175"/>
          <p14:tracePt t="118805" x="9048750" y="6381750"/>
          <p14:tracePt t="118818" x="9048750" y="6391275"/>
          <p14:tracePt t="118830" x="9048750" y="6400800"/>
          <p14:tracePt t="118847" x="9039225" y="6400800"/>
          <p14:tracePt t="118866" x="9039225" y="6410325"/>
          <p14:tracePt t="130451"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Rectángulo"/>
          <p:cNvSpPr/>
          <p:nvPr/>
        </p:nvSpPr>
        <p:spPr>
          <a:xfrm>
            <a:off x="3667126" y="2928938"/>
            <a:ext cx="5000625" cy="571500"/>
          </a:xfrm>
          <a:prstGeom prst="rect">
            <a:avLst/>
          </a:prstGeom>
          <a:solidFill>
            <a:srgbClr val="002060"/>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ES" dirty="0"/>
          </a:p>
        </p:txBody>
      </p:sp>
      <p:sp>
        <p:nvSpPr>
          <p:cNvPr id="27650" name="1 Título"/>
          <p:cNvSpPr>
            <a:spLocks noGrp="1"/>
          </p:cNvSpPr>
          <p:nvPr>
            <p:ph type="title"/>
          </p:nvPr>
        </p:nvSpPr>
        <p:spPr>
          <a:xfrm>
            <a:off x="2490536" y="742950"/>
            <a:ext cx="7010400" cy="1042988"/>
          </a:xfrm>
        </p:spPr>
        <p:txBody>
          <a:bodyPr/>
          <a:lstStyle/>
          <a:p>
            <a:pPr algn="ctr"/>
            <a:r>
              <a:rPr lang="es-ES" sz="3200" dirty="0"/>
              <a:t>PROTEINURIA Y DAÑO RENAL PROGRESIVO</a:t>
            </a:r>
          </a:p>
        </p:txBody>
      </p:sp>
      <p:sp>
        <p:nvSpPr>
          <p:cNvPr id="27651" name="2 Marcador de contenido"/>
          <p:cNvSpPr>
            <a:spLocks noGrp="1"/>
          </p:cNvSpPr>
          <p:nvPr>
            <p:ph idx="1"/>
          </p:nvPr>
        </p:nvSpPr>
        <p:spPr>
          <a:xfrm>
            <a:off x="2351584" y="2000251"/>
            <a:ext cx="7859216" cy="4301060"/>
          </a:xfrm>
          <a:ln>
            <a:solidFill>
              <a:srgbClr val="FFFF00"/>
            </a:solidFill>
          </a:ln>
        </p:spPr>
        <p:txBody>
          <a:bodyPr>
            <a:normAutofit/>
          </a:bodyPr>
          <a:lstStyle/>
          <a:p>
            <a:pPr algn="ctr">
              <a:buFont typeface="Wingdings" pitchFamily="2" charset="2"/>
              <a:buNone/>
            </a:pPr>
            <a:r>
              <a:rPr lang="es-ES" dirty="0" smtClean="0"/>
              <a:t>ENFERMEDAD RENAL GLOMERULAR</a:t>
            </a:r>
          </a:p>
          <a:p>
            <a:pPr>
              <a:buFont typeface="Wingdings" pitchFamily="2" charset="2"/>
              <a:buNone/>
            </a:pPr>
            <a:r>
              <a:rPr lang="es-ES" sz="1200" dirty="0">
                <a:solidFill>
                  <a:srgbClr val="FF5050"/>
                </a:solidFill>
              </a:rPr>
              <a:t>       </a:t>
            </a:r>
          </a:p>
          <a:p>
            <a:pPr algn="ctr">
              <a:buFont typeface="Wingdings" pitchFamily="2" charset="2"/>
              <a:buNone/>
            </a:pPr>
            <a:r>
              <a:rPr lang="es-ES" sz="1200" dirty="0">
                <a:solidFill>
                  <a:srgbClr val="FF5050"/>
                </a:solidFill>
              </a:rPr>
              <a:t> </a:t>
            </a:r>
            <a:r>
              <a:rPr lang="es-ES" sz="1200" b="1" dirty="0">
                <a:solidFill>
                  <a:srgbClr val="C00000"/>
                </a:solidFill>
              </a:rPr>
              <a:t>EVENTOS VASCULARES +          EVENTOS TUBULARES +           EVENTOS DE </a:t>
            </a:r>
            <a:r>
              <a:rPr lang="es-ES" sz="1200" b="1" dirty="0" smtClean="0">
                <a:solidFill>
                  <a:srgbClr val="C00000"/>
                </a:solidFill>
              </a:rPr>
              <a:t>FILTRACION</a:t>
            </a:r>
            <a:endParaRPr lang="es-ES" sz="1200" b="1" dirty="0">
              <a:solidFill>
                <a:srgbClr val="C00000"/>
              </a:solidFill>
            </a:endParaRPr>
          </a:p>
          <a:p>
            <a:pPr algn="ctr">
              <a:buFont typeface="Wingdings" pitchFamily="2" charset="2"/>
              <a:buNone/>
            </a:pPr>
            <a:r>
              <a:rPr lang="es-ES" dirty="0" smtClean="0">
                <a:solidFill>
                  <a:srgbClr val="92D050"/>
                </a:solidFill>
              </a:rPr>
              <a:t> LESION TUBULAR CRONICA</a:t>
            </a:r>
          </a:p>
          <a:p>
            <a:pPr algn="ctr">
              <a:buFont typeface="Wingdings" pitchFamily="2" charset="2"/>
              <a:buNone/>
            </a:pPr>
            <a:r>
              <a:rPr lang="es-ES" sz="1800" b="1" dirty="0">
                <a:solidFill>
                  <a:srgbClr val="C00000"/>
                </a:solidFill>
              </a:rPr>
              <a:t>liberación de factores de crecimiento y citoquinas </a:t>
            </a:r>
          </a:p>
          <a:p>
            <a:pPr algn="ctr">
              <a:buFont typeface="Wingdings" pitchFamily="2" charset="2"/>
              <a:buNone/>
            </a:pPr>
            <a:endParaRPr lang="es-ES" sz="1800" b="1" dirty="0">
              <a:solidFill>
                <a:srgbClr val="C00000"/>
              </a:solidFill>
            </a:endParaRPr>
          </a:p>
          <a:p>
            <a:pPr algn="ctr">
              <a:buFont typeface="Wingdings" pitchFamily="2" charset="2"/>
              <a:buNone/>
            </a:pPr>
            <a:r>
              <a:rPr lang="es-ES" sz="1600" b="1" dirty="0">
                <a:solidFill>
                  <a:srgbClr val="C00000"/>
                </a:solidFill>
              </a:rPr>
              <a:t> INFILTRADO INTERSTICIAL + ATROFIA TUBULAR + FIBROSIS INTERSTICIAL</a:t>
            </a:r>
            <a:r>
              <a:rPr lang="es-ES" sz="1600" dirty="0">
                <a:solidFill>
                  <a:srgbClr val="FF33CC"/>
                </a:solidFill>
              </a:rPr>
              <a:t> </a:t>
            </a:r>
            <a:endParaRPr lang="es-ES" sz="1800" dirty="0">
              <a:solidFill>
                <a:srgbClr val="FF33CC"/>
              </a:solidFill>
            </a:endParaRPr>
          </a:p>
          <a:p>
            <a:pPr algn="ctr">
              <a:buFont typeface="Wingdings" pitchFamily="2" charset="2"/>
              <a:buNone/>
            </a:pPr>
            <a:endParaRPr lang="es-ES" sz="1800" dirty="0">
              <a:solidFill>
                <a:srgbClr val="FF33CC"/>
              </a:solidFill>
            </a:endParaRPr>
          </a:p>
          <a:p>
            <a:pPr algn="ctr">
              <a:buFont typeface="Wingdings" pitchFamily="2" charset="2"/>
              <a:buNone/>
            </a:pPr>
            <a:r>
              <a:rPr lang="es-ES" sz="1800" b="1" dirty="0">
                <a:solidFill>
                  <a:srgbClr val="002060"/>
                </a:solidFill>
              </a:rPr>
              <a:t>Obliteración de capilares peri tubulares</a:t>
            </a:r>
          </a:p>
          <a:p>
            <a:pPr algn="ctr">
              <a:buFont typeface="Wingdings" pitchFamily="2" charset="2"/>
              <a:buNone/>
            </a:pPr>
            <a:r>
              <a:rPr lang="es-ES" sz="1800" b="1" dirty="0">
                <a:solidFill>
                  <a:srgbClr val="002060"/>
                </a:solidFill>
              </a:rPr>
              <a:t>Elevación de presión en capilar glomerular</a:t>
            </a:r>
          </a:p>
          <a:p>
            <a:pPr algn="ctr">
              <a:buFont typeface="Wingdings" pitchFamily="2" charset="2"/>
              <a:buNone/>
            </a:pPr>
            <a:r>
              <a:rPr lang="es-ES" b="1" dirty="0">
                <a:solidFill>
                  <a:srgbClr val="FF0000"/>
                </a:solidFill>
              </a:rPr>
              <a:t>PÉRDIDA PROGRESIVA DE FUNCIÓN RENAL</a:t>
            </a:r>
          </a:p>
        </p:txBody>
      </p:sp>
      <p:cxnSp>
        <p:nvCxnSpPr>
          <p:cNvPr id="5" name="4 Conector recto de flecha"/>
          <p:cNvCxnSpPr/>
          <p:nvPr/>
        </p:nvCxnSpPr>
        <p:spPr>
          <a:xfrm rot="5400000">
            <a:off x="6275388" y="260667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rot="5400000">
            <a:off x="6132513" y="3892551"/>
            <a:ext cx="357188" cy="1587"/>
          </a:xfrm>
          <a:prstGeom prst="straightConnector1">
            <a:avLst/>
          </a:prstGeom>
          <a:ln>
            <a:solidFill>
              <a:schemeClr val="tx1">
                <a:alpha val="96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9 Rectángulo"/>
          <p:cNvSpPr/>
          <p:nvPr/>
        </p:nvSpPr>
        <p:spPr>
          <a:xfrm>
            <a:off x="3917155" y="4896109"/>
            <a:ext cx="4929190" cy="7858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2" name="11 Rectángulo"/>
          <p:cNvSpPr/>
          <p:nvPr/>
        </p:nvSpPr>
        <p:spPr>
          <a:xfrm>
            <a:off x="2809876" y="2000251"/>
            <a:ext cx="6786563" cy="500063"/>
          </a:xfrm>
          <a:prstGeom prst="rect">
            <a:avLst/>
          </a:prstGeom>
          <a:no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9" name="8 Marcador de pie de página"/>
          <p:cNvSpPr>
            <a:spLocks noGrp="1"/>
          </p:cNvSpPr>
          <p:nvPr>
            <p:ph type="ftr" sz="quarter" idx="10"/>
          </p:nvPr>
        </p:nvSpPr>
        <p:spPr>
          <a:xfrm>
            <a:off x="9355718" y="6417198"/>
            <a:ext cx="2743200" cy="365125"/>
          </a:xfrm>
        </p:spPr>
        <p:txBody>
          <a:bodyPr/>
          <a:lstStyle/>
          <a:p>
            <a:pPr>
              <a:defRPr/>
            </a:pPr>
            <a:r>
              <a:rPr lang="es-ES" sz="900" dirty="0" smtClean="0"/>
              <a:t>BIOQ. MARCELA VIVIANA TOURN</a:t>
            </a:r>
            <a:endParaRPr lang="es-ES" sz="900" dirty="0"/>
          </a:p>
        </p:txBody>
      </p:sp>
      <mc:AlternateContent xmlns:mc="http://schemas.openxmlformats.org/markup-compatibility/2006">
        <mc:Choice xmlns:p14="http://schemas.microsoft.com/office/powerpoint/2010/main" xmlns:iact="http://schemas.microsoft.com/office/powerpoint/2014/inkAction" Requires="p14 iact">
          <p:contentPart p14:bwMode="auto" r:id="rId4">
            <p14:nvContentPartPr>
              <p14:cNvPr id="2" name="Entrada de lápiz 1"/>
              <p14:cNvContentPartPr/>
              <p14:nvPr>
                <p:extLst>
                  <p:ext uri="{42D2F446-02D8-4167-A562-619A0277C38B}">
                    <p15:isNarration xmlns:p15="http://schemas.microsoft.com/office/powerpoint/2012/main" val="1"/>
                  </p:ext>
                </p:extLst>
              </p14:nvPr>
            </p14:nvContentPartPr>
            <p14:xfrm>
              <a:off x="7362720" y="4924440"/>
              <a:ext cx="200520" cy="48240"/>
            </p14:xfrm>
          </p:contentPart>
        </mc:Choice>
        <mc:Fallback>
          <p:pic>
            <p:nvPicPr>
              <p:cNvPr id="2" name="Entrada de lápiz 1"/>
              <p:cNvPicPr>
                <a:picLocks noGrp="1" noRot="1" noChangeAspect="1" noMove="1" noResize="1" noEditPoints="1" noAdjustHandles="1" noChangeArrowheads="1" noChangeShapeType="1"/>
              </p:cNvPicPr>
              <p:nvPr/>
            </p:nvPicPr>
            <p:blipFill>
              <a:blip r:embed="rId5"/>
              <a:stretch>
                <a:fillRect/>
              </a:stretch>
            </p:blipFill>
            <p:spPr>
              <a:xfrm>
                <a:off x="7353360" y="4915080"/>
                <a:ext cx="219240" cy="66960"/>
              </a:xfrm>
              <a:prstGeom prst="rect">
                <a:avLst/>
              </a:prstGeom>
            </p:spPr>
          </p:pic>
        </mc:Fallback>
      </mc:AlternateContent>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28984578"/>
      </p:ext>
    </p:extLst>
  </p:cSld>
  <p:clrMapOvr>
    <a:masterClrMapping/>
  </p:clrMapOvr>
  <mc:AlternateContent xmlns:mc="http://schemas.openxmlformats.org/markup-compatibility/2006">
    <mc:Choice xmlns:p14="http://schemas.microsoft.com/office/powerpoint/2010/main" Requires="p14">
      <p:transition spd="slow" p14:dur="2000" advTm="168748"/>
    </mc:Choice>
    <mc:Fallback>
      <p:transition spd="slow" advTm="168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s-AR" dirty="0" smtClean="0"/>
              <a:t>DEFINICION</a:t>
            </a:r>
            <a:endParaRPr lang="es-ES" dirty="0" smtClean="0"/>
          </a:p>
        </p:txBody>
      </p:sp>
      <p:sp>
        <p:nvSpPr>
          <p:cNvPr id="10243" name="Rectangle 3"/>
          <p:cNvSpPr>
            <a:spLocks noGrp="1" noChangeArrowheads="1"/>
          </p:cNvSpPr>
          <p:nvPr>
            <p:ph type="body" idx="1"/>
          </p:nvPr>
        </p:nvSpPr>
        <p:spPr/>
        <p:txBody>
          <a:bodyPr/>
          <a:lstStyle/>
          <a:p>
            <a:pPr eaLnBrk="1" hangingPunct="1">
              <a:lnSpc>
                <a:spcPct val="90000"/>
              </a:lnSpc>
              <a:defRPr/>
            </a:pPr>
            <a:r>
              <a:rPr lang="es-AR" dirty="0" smtClean="0"/>
              <a:t>PROTEINURIA ES LA PRESENCIA DE PROTEINAS EN LA ORINA</a:t>
            </a:r>
          </a:p>
          <a:p>
            <a:pPr eaLnBrk="1" hangingPunct="1">
              <a:lnSpc>
                <a:spcPct val="90000"/>
              </a:lnSpc>
              <a:defRPr/>
            </a:pPr>
            <a:r>
              <a:rPr lang="es-AR" u="sng" dirty="0" smtClean="0"/>
              <a:t>VALOR NORMAL</a:t>
            </a:r>
          </a:p>
          <a:p>
            <a:pPr eaLnBrk="1" hangingPunct="1">
              <a:lnSpc>
                <a:spcPct val="90000"/>
              </a:lnSpc>
              <a:defRPr/>
            </a:pPr>
            <a:r>
              <a:rPr lang="es-AR" u="sng" dirty="0" smtClean="0"/>
              <a:t>ADULTOS </a:t>
            </a:r>
            <a:r>
              <a:rPr lang="es-AR" dirty="0" smtClean="0"/>
              <a:t>150mg/ </a:t>
            </a:r>
            <a:r>
              <a:rPr lang="es-AR" dirty="0" err="1" smtClean="0"/>
              <a:t>dia</a:t>
            </a:r>
            <a:endParaRPr lang="es-AR" dirty="0" smtClean="0"/>
          </a:p>
          <a:p>
            <a:pPr eaLnBrk="1" hangingPunct="1">
              <a:lnSpc>
                <a:spcPct val="90000"/>
              </a:lnSpc>
              <a:defRPr/>
            </a:pPr>
            <a:r>
              <a:rPr lang="es-AR" u="sng" dirty="0" smtClean="0"/>
              <a:t>NIÑOS </a:t>
            </a:r>
            <a:r>
              <a:rPr lang="es-AR" dirty="0" smtClean="0"/>
              <a:t>100 mg/ m2/ </a:t>
            </a:r>
            <a:r>
              <a:rPr lang="es-AR" dirty="0" err="1" smtClean="0"/>
              <a:t>dia</a:t>
            </a:r>
            <a:r>
              <a:rPr lang="es-AR" u="sng" dirty="0" smtClean="0"/>
              <a:t> </a:t>
            </a:r>
          </a:p>
          <a:p>
            <a:pPr eaLnBrk="1" hangingPunct="1">
              <a:lnSpc>
                <a:spcPct val="90000"/>
              </a:lnSpc>
              <a:buFont typeface="Wingdings" pitchFamily="2" charset="2"/>
              <a:buNone/>
              <a:defRPr/>
            </a:pPr>
            <a:r>
              <a:rPr lang="es-AR" dirty="0" smtClean="0">
                <a:effectLst>
                  <a:outerShdw blurRad="38100" dist="38100" dir="2700000" algn="tl">
                    <a:srgbClr val="000000"/>
                  </a:outerShdw>
                </a:effectLst>
              </a:rPr>
              <a:t>                  </a:t>
            </a:r>
            <a:r>
              <a:rPr lang="es-AR" dirty="0" smtClean="0"/>
              <a:t>4 mg/m2 /h</a:t>
            </a:r>
            <a:endParaRPr lang="es-ES" dirty="0" smtClean="0"/>
          </a:p>
        </p:txBody>
      </p:sp>
      <p:sp>
        <p:nvSpPr>
          <p:cNvPr id="4" name="3 Marcador de pie de página"/>
          <p:cNvSpPr>
            <a:spLocks noGrp="1"/>
          </p:cNvSpPr>
          <p:nvPr>
            <p:ph type="ftr" sz="quarter" idx="10"/>
          </p:nvPr>
        </p:nvSpPr>
        <p:spPr/>
        <p:txBody>
          <a:bodyPr/>
          <a:lstStyle/>
          <a:p>
            <a:pPr>
              <a:defRPr/>
            </a:pPr>
            <a:r>
              <a:rPr lang="es-ES" dirty="0" smtClean="0"/>
              <a:t>BIOQ. MARCELA VIVIANA TOURN</a:t>
            </a:r>
            <a:endParaRPr lang="es-ES" dirty="0"/>
          </a:p>
        </p:txBody>
      </p:sp>
      <p:sp>
        <p:nvSpPr>
          <p:cNvPr id="2" name="Elipse 1"/>
          <p:cNvSpPr/>
          <p:nvPr/>
        </p:nvSpPr>
        <p:spPr>
          <a:xfrm>
            <a:off x="6533147" y="4256432"/>
            <a:ext cx="3585411" cy="12272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Los valores de corte pueden variar según la </a:t>
            </a:r>
            <a:r>
              <a:rPr lang="es-ES" dirty="0" err="1" smtClean="0"/>
              <a:t>soc.</a:t>
            </a:r>
            <a:r>
              <a:rPr lang="es-ES" dirty="0" smtClean="0"/>
              <a:t> científica.</a:t>
            </a:r>
            <a:endParaRPr lang="es-AR" dirty="0"/>
          </a:p>
        </p:txBody>
      </p:sp>
      <p:sp>
        <p:nvSpPr>
          <p:cNvPr id="3" name="Elipse 2"/>
          <p:cNvSpPr/>
          <p:nvPr/>
        </p:nvSpPr>
        <p:spPr>
          <a:xfrm>
            <a:off x="6533146" y="2767263"/>
            <a:ext cx="3585411" cy="1058779"/>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t>A veces se llama proteinuria al aumento de proteínas sobre el valor normal</a:t>
            </a:r>
            <a:endParaRPr lang="es-AR" sz="14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39316086"/>
      </p:ext>
    </p:extLst>
  </p:cSld>
  <p:clrMapOvr>
    <a:masterClrMapping/>
  </p:clrMapOvr>
  <mc:AlternateContent xmlns:mc="http://schemas.openxmlformats.org/markup-compatibility/2006" xmlns:p14="http://schemas.microsoft.com/office/powerpoint/2010/main">
    <mc:Choice Requires="p14">
      <p:transition spd="slow" p14:dur="2000" advTm="48003"/>
    </mc:Choice>
    <mc:Fallback xmlns="">
      <p:transition spd="slow" advTm="48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IDENTIFICACION DE LA PROTEINURIA</a:t>
            </a:r>
            <a:endParaRPr lang="es-AR" dirty="0"/>
          </a:p>
        </p:txBody>
      </p:sp>
      <p:sp>
        <p:nvSpPr>
          <p:cNvPr id="3" name="Marcador de contenido 2"/>
          <p:cNvSpPr>
            <a:spLocks noGrp="1"/>
          </p:cNvSpPr>
          <p:nvPr>
            <p:ph idx="1"/>
          </p:nvPr>
        </p:nvSpPr>
        <p:spPr/>
        <p:txBody>
          <a:bodyPr>
            <a:normAutofit fontScale="92500" lnSpcReduction="10000"/>
          </a:bodyPr>
          <a:lstStyle/>
          <a:p>
            <a:pPr>
              <a:lnSpc>
                <a:spcPct val="80000"/>
              </a:lnSpc>
            </a:pPr>
            <a:r>
              <a:rPr lang="es-AR" u="sng" dirty="0">
                <a:solidFill>
                  <a:schemeClr val="bg1"/>
                </a:solidFill>
              </a:rPr>
              <a:t>IDENTIFICACION</a:t>
            </a:r>
          </a:p>
          <a:p>
            <a:pPr>
              <a:lnSpc>
                <a:spcPct val="80000"/>
              </a:lnSpc>
            </a:pPr>
            <a:r>
              <a:rPr lang="es-AR" dirty="0" err="1">
                <a:solidFill>
                  <a:schemeClr val="bg1"/>
                </a:solidFill>
              </a:rPr>
              <a:t>Uroproteinograma</a:t>
            </a:r>
            <a:endParaRPr lang="es-AR" dirty="0">
              <a:solidFill>
                <a:schemeClr val="bg1"/>
              </a:solidFill>
            </a:endParaRPr>
          </a:p>
          <a:p>
            <a:pPr>
              <a:lnSpc>
                <a:spcPct val="80000"/>
              </a:lnSpc>
            </a:pPr>
            <a:r>
              <a:rPr lang="es-AR" dirty="0" err="1">
                <a:solidFill>
                  <a:schemeClr val="bg1"/>
                </a:solidFill>
              </a:rPr>
              <a:t>Electroinmunofijación</a:t>
            </a:r>
            <a:endParaRPr lang="es-AR" dirty="0">
              <a:solidFill>
                <a:schemeClr val="bg1"/>
              </a:solidFill>
            </a:endParaRPr>
          </a:p>
          <a:p>
            <a:pPr>
              <a:lnSpc>
                <a:spcPct val="80000"/>
              </a:lnSpc>
            </a:pPr>
            <a:endParaRPr lang="es-AR" dirty="0">
              <a:solidFill>
                <a:schemeClr val="bg1"/>
              </a:solidFill>
            </a:endParaRPr>
          </a:p>
          <a:p>
            <a:pPr>
              <a:lnSpc>
                <a:spcPct val="80000"/>
              </a:lnSpc>
            </a:pPr>
            <a:r>
              <a:rPr lang="es-AR" u="sng" dirty="0">
                <a:solidFill>
                  <a:schemeClr val="bg1"/>
                </a:solidFill>
              </a:rPr>
              <a:t>CUANTIFICACION DE UNA FRACCIÓN PROTEICA </a:t>
            </a:r>
            <a:endParaRPr lang="es-AR" u="sng" dirty="0" smtClean="0">
              <a:solidFill>
                <a:schemeClr val="bg1"/>
              </a:solidFill>
            </a:endParaRPr>
          </a:p>
          <a:p>
            <a:pPr marL="0" indent="0">
              <a:lnSpc>
                <a:spcPct val="80000"/>
              </a:lnSpc>
              <a:buNone/>
            </a:pPr>
            <a:r>
              <a:rPr lang="es-AR" u="sng" dirty="0" smtClean="0">
                <a:solidFill>
                  <a:schemeClr val="bg1"/>
                </a:solidFill>
              </a:rPr>
              <a:t>(</a:t>
            </a:r>
            <a:r>
              <a:rPr lang="es-AR" u="sng" dirty="0">
                <a:solidFill>
                  <a:schemeClr val="bg1"/>
                </a:solidFill>
              </a:rPr>
              <a:t>COMO MARCADOR DE EVOLUCION DE TRATAMIENTO)</a:t>
            </a:r>
          </a:p>
          <a:p>
            <a:pPr>
              <a:lnSpc>
                <a:spcPct val="80000"/>
              </a:lnSpc>
            </a:pPr>
            <a:r>
              <a:rPr lang="es-AR" dirty="0">
                <a:solidFill>
                  <a:schemeClr val="bg1"/>
                </a:solidFill>
              </a:rPr>
              <a:t>ELISA: </a:t>
            </a:r>
            <a:r>
              <a:rPr lang="es-AR" dirty="0" smtClean="0">
                <a:solidFill>
                  <a:schemeClr val="bg1"/>
                </a:solidFill>
              </a:rPr>
              <a:t>albuminuria</a:t>
            </a:r>
            <a:endParaRPr lang="es-AR" dirty="0">
              <a:solidFill>
                <a:schemeClr val="bg1"/>
              </a:solidFill>
            </a:endParaRPr>
          </a:p>
          <a:p>
            <a:pPr>
              <a:lnSpc>
                <a:spcPct val="80000"/>
              </a:lnSpc>
            </a:pPr>
            <a:r>
              <a:rPr lang="es-AR" dirty="0">
                <a:solidFill>
                  <a:schemeClr val="bg1"/>
                </a:solidFill>
              </a:rPr>
              <a:t>Beta 2 </a:t>
            </a:r>
            <a:r>
              <a:rPr lang="es-AR" dirty="0" err="1">
                <a:solidFill>
                  <a:schemeClr val="bg1"/>
                </a:solidFill>
              </a:rPr>
              <a:t>microglobulina</a:t>
            </a:r>
            <a:r>
              <a:rPr lang="es-AR" dirty="0">
                <a:solidFill>
                  <a:schemeClr val="bg1"/>
                </a:solidFill>
              </a:rPr>
              <a:t> </a:t>
            </a:r>
            <a:r>
              <a:rPr lang="es-AR" dirty="0" smtClean="0">
                <a:solidFill>
                  <a:schemeClr val="bg1"/>
                </a:solidFill>
              </a:rPr>
              <a:t>(MEIA), </a:t>
            </a:r>
          </a:p>
          <a:p>
            <a:pPr>
              <a:lnSpc>
                <a:spcPct val="80000"/>
              </a:lnSpc>
            </a:pPr>
            <a:r>
              <a:rPr lang="es-AR" dirty="0" smtClean="0">
                <a:solidFill>
                  <a:schemeClr val="bg1"/>
                </a:solidFill>
              </a:rPr>
              <a:t>n </a:t>
            </a:r>
            <a:r>
              <a:rPr lang="es-AR" dirty="0">
                <a:solidFill>
                  <a:schemeClr val="bg1"/>
                </a:solidFill>
              </a:rPr>
              <a:t>Acetil </a:t>
            </a:r>
            <a:r>
              <a:rPr lang="es-AR" dirty="0" err="1">
                <a:solidFill>
                  <a:schemeClr val="bg1"/>
                </a:solidFill>
              </a:rPr>
              <a:t>glucosaminidasa</a:t>
            </a:r>
            <a:endParaRPr lang="es-AR" dirty="0">
              <a:solidFill>
                <a:schemeClr val="bg1"/>
              </a:solidFill>
            </a:endParaRPr>
          </a:p>
          <a:p>
            <a:pPr>
              <a:lnSpc>
                <a:spcPct val="80000"/>
              </a:lnSpc>
            </a:pPr>
            <a:r>
              <a:rPr lang="es-AR" dirty="0">
                <a:solidFill>
                  <a:schemeClr val="bg1"/>
                </a:solidFill>
              </a:rPr>
              <a:t>Cadenas livianas de </a:t>
            </a:r>
            <a:r>
              <a:rPr lang="es-AR" dirty="0" err="1">
                <a:solidFill>
                  <a:schemeClr val="bg1"/>
                </a:solidFill>
              </a:rPr>
              <a:t>Ig</a:t>
            </a:r>
            <a:r>
              <a:rPr lang="es-AR" dirty="0">
                <a:solidFill>
                  <a:schemeClr val="bg1"/>
                </a:solidFill>
              </a:rPr>
              <a:t>.</a:t>
            </a:r>
            <a:endParaRPr lang="es-ES" dirty="0">
              <a:solidFill>
                <a:schemeClr val="bg1"/>
              </a:solidFill>
            </a:endParaRPr>
          </a:p>
          <a:p>
            <a:endParaRPr lang="es-A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23602631"/>
      </p:ext>
    </p:extLst>
  </p:cSld>
  <p:clrMapOvr>
    <a:masterClrMapping/>
  </p:clrMapOvr>
  <mc:AlternateContent xmlns:mc="http://schemas.openxmlformats.org/markup-compatibility/2006">
    <mc:Choice xmlns:p14="http://schemas.microsoft.com/office/powerpoint/2010/main" Requires="p14">
      <p:transition spd="slow" p14:dur="2000" advTm="109519"/>
    </mc:Choice>
    <mc:Fallback>
      <p:transition spd="slow" advTm="109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IDENTIFICACION: UROPROTEINOGRAMA ELECTROFORÉTICO</a:t>
            </a:r>
            <a:endParaRPr lang="es-AR" dirty="0"/>
          </a:p>
        </p:txBody>
      </p:sp>
      <p:sp>
        <p:nvSpPr>
          <p:cNvPr id="3" name="Marcador de contenido 2"/>
          <p:cNvSpPr>
            <a:spLocks noGrp="1"/>
          </p:cNvSpPr>
          <p:nvPr>
            <p:ph idx="1"/>
          </p:nvPr>
        </p:nvSpPr>
        <p:spPr>
          <a:xfrm>
            <a:off x="680322" y="2336873"/>
            <a:ext cx="6691708" cy="3599316"/>
          </a:xfrm>
        </p:spPr>
        <p:txBody>
          <a:bodyPr>
            <a:normAutofit lnSpcReduction="10000"/>
          </a:bodyPr>
          <a:lstStyle/>
          <a:p>
            <a:r>
              <a:rPr lang="es-AR" sz="2000" dirty="0" smtClean="0"/>
              <a:t>Procedimiento</a:t>
            </a:r>
            <a:r>
              <a:rPr lang="es-AR" sz="2000" dirty="0"/>
              <a:t> </a:t>
            </a:r>
            <a:r>
              <a:rPr lang="es-AR" sz="2000" dirty="0" smtClean="0"/>
              <a:t>(Se realiza en orina de 24 h.)</a:t>
            </a:r>
            <a:endParaRPr lang="es-AR" sz="2000" dirty="0"/>
          </a:p>
          <a:p>
            <a:r>
              <a:rPr lang="es-AR" sz="2000" dirty="0" smtClean="0"/>
              <a:t>1-Medición en orina de </a:t>
            </a:r>
            <a:r>
              <a:rPr lang="es-AR" sz="2000" dirty="0"/>
              <a:t>24 </a:t>
            </a:r>
            <a:r>
              <a:rPr lang="es-AR" sz="2000" dirty="0" err="1"/>
              <a:t>hs</a:t>
            </a:r>
            <a:r>
              <a:rPr lang="es-AR" sz="2000" dirty="0"/>
              <a:t> </a:t>
            </a:r>
          </a:p>
          <a:p>
            <a:r>
              <a:rPr lang="es-AR" sz="2000" dirty="0"/>
              <a:t>2- </a:t>
            </a:r>
            <a:r>
              <a:rPr lang="es-AR" sz="2000" dirty="0" err="1"/>
              <a:t>Dosaje</a:t>
            </a:r>
            <a:r>
              <a:rPr lang="es-AR" sz="2000" dirty="0"/>
              <a:t> de la proteinuria </a:t>
            </a:r>
          </a:p>
          <a:p>
            <a:r>
              <a:rPr lang="es-AR" sz="2000" dirty="0"/>
              <a:t>3- Siembra y corrida electroforética </a:t>
            </a:r>
          </a:p>
          <a:p>
            <a:r>
              <a:rPr lang="es-AR" sz="2000" dirty="0"/>
              <a:t>4- Coloración con colorante de alta sensibilidad </a:t>
            </a:r>
          </a:p>
          <a:p>
            <a:r>
              <a:rPr lang="es-AR" sz="2000" dirty="0"/>
              <a:t>5- </a:t>
            </a:r>
            <a:r>
              <a:rPr lang="es-AR" sz="2000" dirty="0" smtClean="0"/>
              <a:t>Visualización</a:t>
            </a:r>
          </a:p>
          <a:p>
            <a:pPr marL="0" indent="0">
              <a:buNone/>
            </a:pPr>
            <a:r>
              <a:rPr lang="es-AR" sz="1400" dirty="0"/>
              <a:t>Según la técnica utilizada y la proteinuria del </a:t>
            </a:r>
            <a:r>
              <a:rPr lang="es-AR" sz="1400" dirty="0" smtClean="0"/>
              <a:t>paciente  </a:t>
            </a:r>
            <a:r>
              <a:rPr lang="es-AR" sz="1400" dirty="0"/>
              <a:t>puede requerirse la concentración previa de la </a:t>
            </a:r>
            <a:r>
              <a:rPr lang="es-AR" sz="1400" dirty="0" smtClean="0"/>
              <a:t>orina, sobretodo en la de baja concentración proteica. </a:t>
            </a:r>
          </a:p>
          <a:p>
            <a:pPr marL="0" indent="0">
              <a:buNone/>
            </a:pPr>
            <a:r>
              <a:rPr lang="es-AR" sz="1400" dirty="0" smtClean="0"/>
              <a:t>Hay </a:t>
            </a:r>
            <a:r>
              <a:rPr lang="es-AR" sz="1400" dirty="0"/>
              <a:t>que tener en cuenta que durante este proceso se pueden perder </a:t>
            </a:r>
            <a:r>
              <a:rPr lang="es-AR" sz="1400" dirty="0" smtClean="0"/>
              <a:t>proteínas</a:t>
            </a:r>
          </a:p>
          <a:p>
            <a:pPr marL="0" indent="0">
              <a:buNone/>
            </a:pPr>
            <a:r>
              <a:rPr lang="es-AR" sz="1400" dirty="0" smtClean="0"/>
              <a:t> </a:t>
            </a:r>
            <a:r>
              <a:rPr lang="es-AR" sz="1400" dirty="0"/>
              <a:t>de bajo peso molecular, lo que llevaría a un resultado erróneo </a:t>
            </a:r>
          </a:p>
        </p:txBody>
      </p:sp>
      <p:pic>
        <p:nvPicPr>
          <p:cNvPr id="4" name="Imagen 3"/>
          <p:cNvPicPr>
            <a:picLocks noChangeAspect="1"/>
          </p:cNvPicPr>
          <p:nvPr/>
        </p:nvPicPr>
        <p:blipFill>
          <a:blip r:embed="rId4"/>
          <a:stretch>
            <a:fillRect/>
          </a:stretch>
        </p:blipFill>
        <p:spPr>
          <a:xfrm>
            <a:off x="7372029" y="2336873"/>
            <a:ext cx="4440156" cy="3245780"/>
          </a:xfrm>
          <a:prstGeom prst="rect">
            <a:avLst/>
          </a:prstGeom>
        </p:spPr>
      </p:pic>
      <p:sp>
        <p:nvSpPr>
          <p:cNvPr id="5" name="Rectángulo 4"/>
          <p:cNvSpPr/>
          <p:nvPr/>
        </p:nvSpPr>
        <p:spPr>
          <a:xfrm>
            <a:off x="2001253" y="5836929"/>
            <a:ext cx="6096000" cy="784830"/>
          </a:xfrm>
          <a:prstGeom prst="rect">
            <a:avLst/>
          </a:prstGeom>
        </p:spPr>
        <p:txBody>
          <a:bodyPr>
            <a:spAutoFit/>
          </a:bodyPr>
          <a:lstStyle/>
          <a:p>
            <a:r>
              <a:rPr lang="es-AR" sz="900" dirty="0" smtClean="0"/>
              <a:t>(1) Madalena</a:t>
            </a:r>
            <a:r>
              <a:rPr lang="es-AR" sz="900" dirty="0"/>
              <a:t>, Leticia, </a:t>
            </a:r>
            <a:r>
              <a:rPr lang="es-AR" sz="900" dirty="0" err="1"/>
              <a:t>Alejandre</a:t>
            </a:r>
            <a:r>
              <a:rPr lang="es-AR" sz="900" dirty="0"/>
              <a:t> Mariel , </a:t>
            </a:r>
            <a:r>
              <a:rPr lang="es-AR" sz="900" dirty="0" err="1"/>
              <a:t>Bresciani</a:t>
            </a:r>
            <a:r>
              <a:rPr lang="es-AR" sz="900" dirty="0"/>
              <a:t> Pablo, Facio María Laura, </a:t>
            </a:r>
            <a:r>
              <a:rPr lang="es-AR" sz="900" dirty="0" err="1"/>
              <a:t>Fraind</a:t>
            </a:r>
            <a:r>
              <a:rPr lang="es-AR" sz="900" dirty="0"/>
              <a:t> Susana, </a:t>
            </a:r>
            <a:r>
              <a:rPr lang="es-AR" sz="900" dirty="0" err="1"/>
              <a:t>Pizzolato</a:t>
            </a:r>
            <a:r>
              <a:rPr lang="es-AR" sz="900" dirty="0"/>
              <a:t> Marco.  </a:t>
            </a:r>
            <a:r>
              <a:rPr lang="es-AR" sz="900" b="1" dirty="0"/>
              <a:t>Estudio del Perfil proteico urinario. </a:t>
            </a:r>
            <a:r>
              <a:rPr lang="es-AR" sz="900" dirty="0"/>
              <a:t>Departamento de Bioquímica Clínica. Instituto de Fisiopatología y Bioquímica Clínica. Facultad de Farmacia y Bioquímica (UBA) </a:t>
            </a:r>
          </a:p>
          <a:p>
            <a:endParaRPr lang="es-E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084846104"/>
      </p:ext>
    </p:extLst>
  </p:cSld>
  <p:clrMapOvr>
    <a:masterClrMapping/>
  </p:clrMapOvr>
  <mc:AlternateContent xmlns:mc="http://schemas.openxmlformats.org/markup-compatibility/2006">
    <mc:Choice xmlns:p14="http://schemas.microsoft.com/office/powerpoint/2010/main" Requires="p14">
      <p:transition spd="slow" p14:dur="2000" advTm="246528"/>
    </mc:Choice>
    <mc:Fallback>
      <p:transition spd="slow" advTm="246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170869" x="914400" y="4924425"/>
          <p14:tracePt t="171203" x="933450" y="4924425"/>
          <p14:tracePt t="171258" x="1209675" y="4886325"/>
          <p14:tracePt t="171285" x="1609725" y="4838700"/>
          <p14:tracePt t="171371" x="3571875" y="4695825"/>
          <p14:tracePt t="171399" x="4114800" y="4686300"/>
          <p14:tracePt t="171417" x="4276725" y="4686300"/>
          <p14:tracePt t="171437" x="4581525" y="4733925"/>
          <p14:tracePt t="171457" x="4743450" y="4781550"/>
          <p14:tracePt t="171477" x="5029200" y="4905375"/>
          <p14:tracePt t="171495" x="5143500" y="4962525"/>
          <p14:tracePt t="171508" x="5238750" y="5000625"/>
          <p14:tracePt t="171527" x="5372100" y="5076825"/>
          <p14:tracePt t="171543" x="5429250" y="5105400"/>
          <p14:tracePt t="171557" x="5495925" y="5114925"/>
          <p14:tracePt t="171816" x="5505450" y="5114925"/>
          <p14:tracePt t="171831" x="5543550" y="5114925"/>
          <p14:tracePt t="171848" x="5619750" y="5086350"/>
          <p14:tracePt t="171892" x="6467475" y="4905375"/>
          <p14:tracePt t="171911" x="6638925" y="4876800"/>
          <p14:tracePt t="171927" x="6886575" y="4848225"/>
          <p14:tracePt t="171938" x="6981825" y="4848225"/>
          <p14:tracePt t="171957" x="7067550" y="4848225"/>
          <p14:tracePt t="171977" x="7210425" y="4886325"/>
          <p14:tracePt t="172000" x="7305675" y="4943475"/>
          <p14:tracePt t="172023" x="7334250" y="4953000"/>
          <p14:tracePt t="172043" x="7372350" y="4972050"/>
          <p14:tracePt t="172294" x="7381875" y="4972050"/>
          <p14:tracePt t="172319" x="7458075" y="4943475"/>
          <p14:tracePt t="172340" x="7524750" y="4914900"/>
          <p14:tracePt t="172358" x="7667625" y="4829175"/>
          <p14:tracePt t="172377" x="7724775" y="4800600"/>
          <p14:tracePt t="172401" x="7772400" y="4772025"/>
          <p14:tracePt t="172418" x="7810500" y="4752975"/>
          <p14:tracePt t="172437" x="7829550" y="4743450"/>
          <p14:tracePt t="172457" x="7848600" y="4743450"/>
          <p14:tracePt t="172473" x="7867650" y="4733925"/>
          <p14:tracePt t="172491" x="7877175" y="4733925"/>
          <p14:tracePt t="172933" x="7886700" y="4733925"/>
          <p14:tracePt t="172954" x="7896225" y="4733925"/>
          <p14:tracePt t="172972" x="7905750" y="4733925"/>
          <p14:tracePt t="172988" x="7924800" y="4743450"/>
          <p14:tracePt t="173007" x="7953375" y="4752975"/>
          <p14:tracePt t="173027" x="7981950" y="4762500"/>
          <p14:tracePt t="173047" x="8001000" y="4762500"/>
          <p14:tracePt t="173068" x="8010525" y="4762500"/>
          <p14:tracePt t="173595" x="8001000" y="4762500"/>
          <p14:tracePt t="173718" x="7991475" y="4762500"/>
          <p14:tracePt t="173890" x="7991475" y="4752975"/>
          <p14:tracePt t="173914" x="7991475" y="4743450"/>
          <p14:tracePt t="173931" x="7991475" y="4733925"/>
          <p14:tracePt t="173951" x="7991475" y="4724400"/>
          <p14:tracePt t="174025" x="7991475" y="4714875"/>
          <p14:tracePt t="174049" x="7991475" y="4705350"/>
          <p14:tracePt t="174539" x="8001000" y="4705350"/>
          <p14:tracePt t="174560" x="8020050" y="4695825"/>
          <p14:tracePt t="174582" x="8077200" y="4667250"/>
          <p14:tracePt t="174600" x="8105775" y="4657725"/>
          <p14:tracePt t="174619" x="8181975" y="4629150"/>
          <p14:tracePt t="174638" x="8239125" y="4619625"/>
          <p14:tracePt t="174661" x="8258175" y="4619625"/>
          <p14:tracePt t="174678" x="8286750" y="4619625"/>
          <p14:tracePt t="174698" x="8305800" y="4619625"/>
          <p14:tracePt t="175030" x="8315325" y="4619625"/>
          <p14:tracePt t="175052" x="8343900" y="4619625"/>
          <p14:tracePt t="175070" x="8410575" y="4619625"/>
          <p14:tracePt t="175087" x="8448675" y="4619625"/>
          <p14:tracePt t="175104" x="8524875" y="4619625"/>
          <p14:tracePt t="175120" x="8582025" y="4619625"/>
          <p14:tracePt t="175136" x="8639175" y="4619625"/>
          <p14:tracePt t="175154" x="8743950" y="4610100"/>
          <p14:tracePt t="175171" x="8810625" y="4600575"/>
          <p14:tracePt t="175188" x="8858250" y="4600575"/>
          <p14:tracePt t="175208" x="8943975" y="4591050"/>
          <p14:tracePt t="175228" x="9001125" y="4581525"/>
          <p14:tracePt t="175249" x="9020175" y="4572000"/>
          <p14:tracePt t="175268" x="9058275" y="4533900"/>
          <p14:tracePt t="175288" x="9067800" y="4514850"/>
          <p14:tracePt t="175484" x="9077325" y="4514850"/>
          <p14:tracePt t="175502" x="9115425" y="4495800"/>
          <p14:tracePt t="175520" x="9153525" y="4486275"/>
          <p14:tracePt t="175521" x="9220200" y="4476750"/>
          <p14:tracePt t="175537" x="9277350" y="4476750"/>
          <p14:tracePt t="175557" x="9344025" y="4476750"/>
          <p14:tracePt t="175608" x="9410700" y="4476750"/>
          <p14:tracePt t="175627" x="9429750" y="4476750"/>
          <p14:tracePt t="175647" x="9477375" y="4514850"/>
          <p14:tracePt t="175666" x="9505950" y="4524375"/>
          <p14:tracePt t="175685" x="9572625" y="4543425"/>
          <p14:tracePt t="175705" x="9639300" y="4562475"/>
          <p14:tracePt t="175722" x="9677400" y="4562475"/>
          <p14:tracePt t="175752" x="9725025" y="4562475"/>
          <p14:tracePt t="175777" x="9763125" y="4552950"/>
          <p14:tracePt t="175987" x="9772650" y="4552950"/>
          <p14:tracePt t="176003" x="9791700" y="4552950"/>
          <p14:tracePt t="176025" x="9877425" y="4562475"/>
          <p14:tracePt t="176042" x="9934575" y="4591050"/>
          <p14:tracePt t="176070" x="10086975" y="4638675"/>
          <p14:tracePt t="176091" x="10229850" y="4676775"/>
          <p14:tracePt t="176112" x="10382250" y="4695825"/>
          <p14:tracePt t="176130" x="10429875" y="4695825"/>
          <p14:tracePt t="176151" x="10534650" y="4705350"/>
          <p14:tracePt t="176171" x="10620375" y="4705350"/>
          <p14:tracePt t="176232" x="10706100" y="4695825"/>
          <p14:tracePt t="176250" x="10706100" y="4667250"/>
          <p14:tracePt t="176442" x="10734675" y="4638675"/>
          <p14:tracePt t="176458" x="10791825" y="4600575"/>
          <p14:tracePt t="176478" x="10982325" y="4524375"/>
          <p14:tracePt t="176496" x="11077575" y="4505325"/>
          <p14:tracePt t="176513" x="11172825" y="4505325"/>
          <p14:tracePt t="176532" x="11315700" y="4505325"/>
          <p14:tracePt t="176555" x="11382375" y="4505325"/>
          <p14:tracePt t="176571" x="11401425" y="4505325"/>
          <p14:tracePt t="176591" x="11410950" y="4505325"/>
          <p14:tracePt t="176711" x="11430000" y="4486275"/>
          <p14:tracePt t="176733" x="11439525" y="4467225"/>
          <p14:tracePt t="176753" x="11449050" y="4419600"/>
          <p14:tracePt t="176772" x="11458575" y="4400550"/>
          <p14:tracePt t="176789" x="11468100" y="4352925"/>
          <p14:tracePt t="176811" x="11477625" y="4314825"/>
          <p14:tracePt t="176834" x="11477625" y="4276725"/>
          <p14:tracePt t="176852" x="11477625" y="4248150"/>
          <p14:tracePt t="176873" x="11477625" y="4229100"/>
          <p14:tracePt t="176919" x="11477625" y="4219575"/>
          <p14:tracePt t="177264" x="11477625" y="4229100"/>
          <p14:tracePt t="177289" x="11477625" y="4238625"/>
          <p14:tracePt t="177307" x="11477625" y="4248150"/>
          <p14:tracePt t="177330" x="11468100" y="4267200"/>
          <p14:tracePt t="177509" x="11458575" y="4267200"/>
          <p14:tracePt t="177527" x="11458575" y="4257675"/>
          <p14:tracePt t="177547" x="11449050" y="4248150"/>
          <p14:tracePt t="177766" x="11449050" y="4257675"/>
          <p14:tracePt t="177791" x="11449050" y="4267200"/>
          <p14:tracePt t="177811" x="11449050" y="4295775"/>
          <p14:tracePt t="177830" x="11449050" y="4343400"/>
          <p14:tracePt t="177848" x="11449050" y="4352925"/>
          <p14:tracePt t="177868" x="11449050" y="4362450"/>
          <p14:tracePt t="177937" x="11449050" y="4352925"/>
          <p14:tracePt t="177953" x="11449050" y="4343400"/>
          <p14:tracePt t="177975" x="11439525" y="4324350"/>
          <p14:tracePt t="177992" x="11439525" y="4314825"/>
          <p14:tracePt t="178013" x="11439525" y="4305300"/>
          <p14:tracePt t="178429" x="11439525" y="4314825"/>
          <p14:tracePt t="178455" x="11439525" y="4324350"/>
          <p14:tracePt t="178478" x="11439525" y="4352925"/>
          <p14:tracePt t="178495" x="11439525" y="4362450"/>
          <p14:tracePt t="178589" x="11439525" y="4352925"/>
          <p14:tracePt t="178611" x="11439525" y="4324350"/>
          <p14:tracePt t="178631" x="11439525" y="4305300"/>
          <p14:tracePt t="178650" x="11430000" y="4295775"/>
          <p14:tracePt t="178711" x="11430000" y="4305300"/>
          <p14:tracePt t="178736" x="11430000" y="4314825"/>
          <p14:tracePt t="178834" x="11430000" y="4324350"/>
          <p14:tracePt t="179325" x="11420475" y="4324350"/>
          <p14:tracePt t="179349" x="11410950" y="4324350"/>
          <p14:tracePt t="179374" x="11391900" y="4324350"/>
          <p14:tracePt t="179411" x="11382375" y="4324350"/>
          <p14:tracePt t="179426" x="11372850" y="4324350"/>
          <p14:tracePt t="179442" x="11363325" y="4324350"/>
          <p14:tracePt t="179460" x="11353800" y="4333875"/>
          <p14:tracePt t="179480" x="11334750" y="4333875"/>
          <p14:tracePt t="179496" x="11315700" y="4333875"/>
          <p14:tracePt t="179514" x="11277600" y="4333875"/>
          <p14:tracePt t="179531" x="11249025" y="4333875"/>
          <p14:tracePt t="179547" x="11201400" y="4333875"/>
          <p14:tracePt t="179565" x="11182350" y="4333875"/>
          <p14:tracePt t="179583" x="11163300" y="4333875"/>
          <p14:tracePt t="179609" x="11087100" y="4343400"/>
          <p14:tracePt t="179630" x="11058525" y="4343400"/>
          <p14:tracePt t="179650" x="11001375" y="4343400"/>
          <p14:tracePt t="179666" x="10972800" y="4352925"/>
          <p14:tracePt t="179683" x="10925175" y="4352925"/>
          <p14:tracePt t="179699" x="10896600" y="4362450"/>
          <p14:tracePt t="179720" x="10848975" y="4362450"/>
          <p14:tracePt t="179736" x="10810875" y="4362450"/>
          <p14:tracePt t="179754" x="10753725" y="4371975"/>
          <p14:tracePt t="179771" x="10734675" y="4371975"/>
          <p14:tracePt t="179789" x="10706100" y="4381500"/>
          <p14:tracePt t="179809" x="10658475" y="4381500"/>
          <p14:tracePt t="179830" x="10639425" y="4381500"/>
          <p14:tracePt t="179850" x="10629900" y="4381500"/>
          <p14:tracePt t="179869" x="10610850" y="4381500"/>
          <p14:tracePt t="180184" x="10591800" y="4381500"/>
          <p14:tracePt t="180206" x="10553700" y="4381500"/>
          <p14:tracePt t="180225" x="10458450" y="4381500"/>
          <p14:tracePt t="180249" x="10296525" y="4381500"/>
          <p14:tracePt t="180265" x="10210800" y="4381500"/>
          <p14:tracePt t="180284" x="10039350" y="4352925"/>
          <p14:tracePt t="180300" x="9972675" y="4343400"/>
          <p14:tracePt t="180320" x="9858375" y="4333875"/>
          <p14:tracePt t="180339" x="9820275" y="4333875"/>
          <p14:tracePt t="180359" x="9753600" y="4333875"/>
          <p14:tracePt t="180379" x="9705975" y="4333875"/>
          <p14:tracePt t="180379" x="9677400" y="4333875"/>
          <p14:tracePt t="180399" x="9658350" y="4333875"/>
          <p14:tracePt t="180419" x="9629775" y="4333875"/>
          <p14:tracePt t="180439" x="9620250" y="4333875"/>
          <p14:tracePt t="180711" x="9591675" y="4333875"/>
          <p14:tracePt t="180733" x="9553575" y="4352925"/>
          <p14:tracePt t="180756" x="9391650" y="4400550"/>
          <p14:tracePt t="180775" x="9172575" y="4429125"/>
          <p14:tracePt t="180796" x="9048750" y="4429125"/>
          <p14:tracePt t="180816" x="8858250" y="4429125"/>
          <p14:tracePt t="180836" x="8743950" y="4429125"/>
          <p14:tracePt t="180856" x="8696325" y="4429125"/>
          <p14:tracePt t="180876" x="8648700" y="4429125"/>
          <p14:tracePt t="180896" x="8629650" y="4429125"/>
          <p14:tracePt t="180916" x="8620125" y="4429125"/>
          <p14:tracePt t="181202" x="8572500" y="4419600"/>
          <p14:tracePt t="181225" x="8505825" y="4400550"/>
          <p14:tracePt t="181244" x="8353425" y="4352925"/>
          <p14:tracePt t="181263" x="8210550" y="4314825"/>
          <p14:tracePt t="181281" x="8153400" y="4314825"/>
          <p14:tracePt t="181299" x="8115300" y="4314825"/>
          <p14:tracePt t="181316" x="8058150" y="4314825"/>
          <p14:tracePt t="181336" x="8048625" y="4314825"/>
          <p14:tracePt t="181356" x="8039100" y="4314825"/>
          <p14:tracePt t="181620" x="8029575" y="4314825"/>
          <p14:tracePt t="181645" x="8001000" y="4314825"/>
          <p14:tracePt t="181667" x="7981950" y="4314825"/>
          <p14:tracePt t="181684" x="7972425" y="4314825"/>
          <p14:tracePt t="181706" x="7962900" y="4314825"/>
          <p14:tracePt t="181723" x="7953375" y="4314825"/>
          <p14:tracePt t="181742" x="7943850" y="4314825"/>
          <p14:tracePt t="181767" x="7934325" y="4314825"/>
          <p14:tracePt t="181791" x="7924800" y="4314825"/>
          <p14:tracePt t="181852" x="7915275" y="4314825"/>
          <p14:tracePt t="181874" x="7905750" y="4314825"/>
          <p14:tracePt t="181899" x="7896225" y="4305300"/>
          <p14:tracePt t="181917" x="7896225" y="4295775"/>
          <p14:tracePt t="182220" x="7896225" y="4286250"/>
          <p14:tracePt t="182343" x="7896225" y="4295775"/>
          <p14:tracePt t="183091" x="7896225" y="4305300"/>
          <p14:tracePt t="183140" x="7896225" y="4314825"/>
          <p14:tracePt t="183155" x="7896225" y="4324350"/>
          <p14:tracePt t="183175" x="7896225" y="4343400"/>
          <p14:tracePt t="183192" x="7896225" y="4362450"/>
          <p14:tracePt t="183926" x="7877175" y="4362450"/>
          <p14:tracePt t="183948" x="7867650" y="4371975"/>
          <p14:tracePt t="183968" x="7848600" y="4371975"/>
          <p14:tracePt t="183987" x="7839075" y="4371975"/>
          <p14:tracePt t="184908" x="7839075" y="4381500"/>
          <p14:tracePt t="185018" x="7829550" y="4381500"/>
          <p14:tracePt t="186760" x="7820025" y="4381500"/>
          <p14:tracePt t="186785" x="7810500" y="4381500"/>
          <p14:tracePt t="186803" x="7810500" y="4391025"/>
          <p14:tracePt t="186859" x="7810500" y="4400550"/>
          <p14:tracePt t="187164" x="7810500" y="4391025"/>
          <p14:tracePt t="187186" x="7810500" y="4362450"/>
          <p14:tracePt t="187209" x="7810500" y="4286250"/>
          <p14:tracePt t="187225" x="7810500" y="4257675"/>
          <p14:tracePt t="187242" x="7810500" y="4238625"/>
          <p14:tracePt t="187693" x="7810500" y="4248150"/>
          <p14:tracePt t="187716" x="7810500" y="4276725"/>
          <p14:tracePt t="187735" x="7829550" y="4362450"/>
          <p14:tracePt t="187753" x="7858125" y="4448175"/>
          <p14:tracePt t="187770" x="7896225" y="4562475"/>
          <p14:tracePt t="187786" x="7896225" y="4572000"/>
          <p14:tracePt t="187804" x="7905750" y="4581525"/>
          <p14:tracePt t="188122" x="7962900" y="4638675"/>
          <p14:tracePt t="188144" x="8039100" y="4733925"/>
          <p14:tracePt t="188168" x="8277225" y="5076825"/>
          <p14:tracePt t="188185" x="8401050" y="5229225"/>
          <p14:tracePt t="188204" x="8420100" y="5257800"/>
          <p14:tracePt t="188224" x="8429625" y="5257800"/>
          <p14:tracePt t="188241" x="8439150" y="5257800"/>
          <p14:tracePt t="188330" x="8439150" y="5248275"/>
          <p14:tracePt t="188352" x="8439150" y="5219700"/>
          <p14:tracePt t="188376" x="8439150" y="5124450"/>
          <p14:tracePt t="188395" x="8429625" y="4991100"/>
          <p14:tracePt t="188411" x="8429625" y="4924425"/>
          <p14:tracePt t="188427" x="8429625" y="4876800"/>
          <p14:tracePt t="188445" x="8429625" y="4752975"/>
          <p14:tracePt t="188466" x="8420100" y="4619625"/>
          <p14:tracePt t="188489" x="8420100" y="4552950"/>
          <p14:tracePt t="188506" x="8410575" y="4400550"/>
          <p14:tracePt t="188523" x="8401050" y="4333875"/>
          <p14:tracePt t="188541" x="8391525" y="4229100"/>
          <p14:tracePt t="188562" x="8382000" y="4181475"/>
          <p14:tracePt t="188579" x="8372475" y="4095750"/>
          <p14:tracePt t="188599" x="8362950" y="4057650"/>
          <p14:tracePt t="188620" x="8353425" y="3971925"/>
          <p14:tracePt t="188642" x="8334375" y="3924300"/>
          <p14:tracePt t="188659" x="8324850" y="3895725"/>
          <p14:tracePt t="188679" x="8315325" y="3848100"/>
          <p14:tracePt t="188700" x="8305800" y="3771900"/>
          <p14:tracePt t="188722" x="8296275" y="3724275"/>
          <p14:tracePt t="188739" x="8286750" y="3695700"/>
          <p14:tracePt t="188956" x="8286750" y="3714750"/>
          <p14:tracePt t="188978" x="8286750" y="3733800"/>
          <p14:tracePt t="189000" x="8286750" y="3771900"/>
          <p14:tracePt t="189020" x="8286750" y="3829050"/>
          <p14:tracePt t="189043" x="8286750" y="3876675"/>
          <p14:tracePt t="189060" x="8286750" y="3895725"/>
          <p14:tracePt t="189080" x="8286750" y="3952875"/>
          <p14:tracePt t="189100" x="8286750" y="3990975"/>
          <p14:tracePt t="189123" x="8286750" y="4067175"/>
          <p14:tracePt t="189140" x="8286750" y="4124325"/>
          <p14:tracePt t="189160" x="8286750" y="4143375"/>
          <p14:tracePt t="189180" x="8286750" y="4181475"/>
          <p14:tracePt t="189203" x="8286750" y="4219575"/>
          <p14:tracePt t="189221" x="8296275" y="4238625"/>
          <p14:tracePt t="189237" x="8296275" y="4267200"/>
          <p14:tracePt t="189253" x="8296275" y="4343400"/>
          <p14:tracePt t="189270" x="8305800" y="4362450"/>
          <p14:tracePt t="189289" x="8305800" y="4381500"/>
          <p14:tracePt t="189399" x="8305800" y="4362450"/>
          <p14:tracePt t="189421" x="8305800" y="4352925"/>
          <p14:tracePt t="189439" x="8305800" y="4295775"/>
          <p14:tracePt t="189456" x="8305800" y="4267200"/>
          <p14:tracePt t="189476" x="8296275" y="4191000"/>
          <p14:tracePt t="189499" x="8286750" y="4133850"/>
          <p14:tracePt t="189516" x="8286750" y="4124325"/>
          <p14:tracePt t="189534" x="8277225" y="4105275"/>
          <p14:tracePt t="189557" x="8277225" y="4086225"/>
          <p14:tracePt t="189573" x="8277225" y="4067175"/>
          <p14:tracePt t="189589" x="8277225" y="4029075"/>
          <p14:tracePt t="189609" x="8277225" y="3962400"/>
          <p14:tracePt t="189629" x="8277225" y="3952875"/>
          <p14:tracePt t="189652" x="8277225" y="3943350"/>
          <p14:tracePt t="189730" x="8277225" y="3952875"/>
          <p14:tracePt t="189753" x="8277225" y="3962400"/>
          <p14:tracePt t="189772" x="8277225" y="3981450"/>
          <p14:tracePt t="189791" x="8277225" y="4029075"/>
          <p14:tracePt t="189809" x="8277225" y="4057650"/>
          <p14:tracePt t="189828" x="8277225" y="4124325"/>
          <p14:tracePt t="189845" x="8277225" y="4152900"/>
          <p14:tracePt t="189865" x="8277225" y="4219575"/>
          <p14:tracePt t="189885" x="8277225" y="4248150"/>
          <p14:tracePt t="189908" x="8277225" y="4305300"/>
          <p14:tracePt t="189926" x="8277225" y="4343400"/>
          <p14:tracePt t="189945" x="8277225" y="4352925"/>
          <p14:tracePt t="189965" x="8277225" y="4362450"/>
          <p14:tracePt t="190049" x="8277225" y="4371975"/>
          <p14:tracePt t="190071" x="8277225" y="4381500"/>
          <p14:tracePt t="190094" x="8286750" y="4400550"/>
          <p14:tracePt t="190110" x="8286750" y="4429125"/>
          <p14:tracePt t="190146" x="8286750" y="4438650"/>
          <p14:tracePt t="190367" x="8286750" y="4419600"/>
          <p14:tracePt t="190389" x="8296275" y="4391025"/>
          <p14:tracePt t="190406" x="8296275" y="4238625"/>
          <p14:tracePt t="190423" x="8305800" y="4171950"/>
          <p14:tracePt t="190440" x="8305800" y="4114800"/>
          <p14:tracePt t="190457" x="8305800" y="4038600"/>
          <p14:tracePt t="190475" x="8305800" y="4019550"/>
          <p14:tracePt t="190493" x="8305800" y="4000500"/>
          <p14:tracePt t="190515" x="8305800" y="3990975"/>
          <p14:tracePt t="190699" x="8305800" y="4000500"/>
          <p14:tracePt t="190720" x="8305800" y="4010025"/>
          <p14:tracePt t="190736" x="8305800" y="4019550"/>
          <p14:tracePt t="190752" x="8305800" y="4038600"/>
          <p14:tracePt t="190770" x="8305800" y="4048125"/>
          <p14:tracePt t="190796" x="8305800" y="4086225"/>
          <p14:tracePt t="190815" x="8305800" y="4143375"/>
          <p14:tracePt t="190838" x="8305800" y="4191000"/>
          <p14:tracePt t="190858" x="8305800" y="4200525"/>
          <p14:tracePt t="190943" x="8315325" y="4229100"/>
          <p14:tracePt t="190965" x="8315325" y="4238625"/>
          <p14:tracePt t="190983" x="8315325" y="4248150"/>
          <p14:tracePt t="191006" x="8315325" y="4257675"/>
          <p14:tracePt t="191999" x="8334375" y="4257675"/>
          <p14:tracePt t="192021" x="8343900" y="4257675"/>
          <p14:tracePt t="192044" x="8372475" y="4257675"/>
          <p14:tracePt t="192062" x="8401050" y="4257675"/>
          <p14:tracePt t="192083" x="8410575" y="4257675"/>
          <p14:tracePt t="192103" x="8420100" y="4257675"/>
          <p14:tracePt t="192123" x="8429625" y="4257675"/>
          <p14:tracePt t="192183" x="8439150" y="4257675"/>
          <p14:tracePt t="192198" x="8458200" y="4257675"/>
          <p14:tracePt t="192214" x="8467725" y="4257675"/>
          <p14:tracePt t="192231" x="8477250" y="4257675"/>
          <p14:tracePt t="192255" x="8505825" y="4248150"/>
          <p14:tracePt t="192273" x="8543925" y="4248150"/>
          <p14:tracePt t="192290" x="8553450" y="4238625"/>
          <p14:tracePt t="192308" x="8562975" y="4229100"/>
          <p14:tracePt t="192342" x="8572500" y="4219575"/>
          <p14:tracePt t="192526" x="8572500" y="4200525"/>
          <p14:tracePt t="192548" x="8582025" y="4181475"/>
          <p14:tracePt t="192570" x="8601075" y="4143375"/>
          <p14:tracePt t="192593" x="8639175" y="4086225"/>
          <p14:tracePt t="192610" x="8639175" y="4067175"/>
          <p14:tracePt t="192628" x="8658225" y="4038600"/>
          <p14:tracePt t="192645" x="8658225" y="4029075"/>
          <p14:tracePt t="192666" x="8658225" y="4000500"/>
          <p14:tracePt t="192683" x="8667750" y="3990975"/>
          <p14:tracePt t="192703" x="8667750" y="3943350"/>
          <p14:tracePt t="192724" x="8667750" y="3895725"/>
          <p14:tracePt t="192746" x="8667750" y="3886200"/>
          <p14:tracePt t="192764" x="8667750" y="3848100"/>
          <p14:tracePt t="192780" x="8677275" y="3838575"/>
          <p14:tracePt t="192800" x="8686800" y="3752850"/>
          <p14:tracePt t="192820" x="8686800" y="3733800"/>
          <p14:tracePt t="192840" x="8686800" y="3714750"/>
          <p14:tracePt t="192869" x="8686800" y="3705225"/>
          <p14:tracePt t="192981" x="8696325" y="3705225"/>
          <p14:tracePt t="193127" x="8696325" y="3714750"/>
          <p14:tracePt t="193152" x="8696325" y="3733800"/>
          <p14:tracePt t="193176" x="8696325" y="3743325"/>
          <p14:tracePt t="193201" x="8705850" y="3752850"/>
          <p14:tracePt t="193225" x="8705850" y="3771900"/>
          <p14:tracePt t="193240" x="8705850" y="3781425"/>
          <p14:tracePt t="193260" x="8705850" y="3800475"/>
          <p14:tracePt t="193276" x="8705850" y="3848100"/>
          <p14:tracePt t="193300" x="8715375" y="3867150"/>
          <p14:tracePt t="193324" x="8715375" y="3876675"/>
          <p14:tracePt t="193349" x="8724900" y="3886200"/>
          <p14:tracePt t="193366" x="8724900" y="3895725"/>
          <p14:tracePt t="193382" x="8724900" y="3914775"/>
          <p14:tracePt t="193404" x="8724900" y="3952875"/>
          <p14:tracePt t="193420" x="8724900" y="3971925"/>
          <p14:tracePt t="193441" x="8724900" y="3990975"/>
          <p14:tracePt t="193460" x="8724900" y="4000500"/>
          <p14:tracePt t="193484" x="8724900" y="4010025"/>
          <p14:tracePt t="193508" x="8724900" y="4029075"/>
          <p14:tracePt t="193525" x="8724900" y="4048125"/>
          <p14:tracePt t="193542" x="8724900" y="4086225"/>
          <p14:tracePt t="193558" x="8724900" y="4114800"/>
          <p14:tracePt t="193576" x="8724900" y="4124325"/>
          <p14:tracePt t="193600" x="8724900" y="4133850"/>
          <p14:tracePt t="194133" x="8724900" y="4152900"/>
          <p14:tracePt t="194155" x="8724900" y="4171950"/>
          <p14:tracePt t="194178" x="8724900" y="4229100"/>
          <p14:tracePt t="194196" x="8734425" y="4276725"/>
          <p14:tracePt t="194222" x="8734425" y="4286250"/>
          <p14:tracePt t="195618" x="8734425" y="4267200"/>
          <p14:tracePt t="195642" x="8734425" y="4200525"/>
          <p14:tracePt t="195659" x="8734425" y="4171950"/>
          <p14:tracePt t="195675" x="8734425" y="4152900"/>
          <p14:tracePt t="195693" x="8734425" y="4105275"/>
          <p14:tracePt t="195721" x="8724900" y="4048125"/>
          <p14:tracePt t="195738" x="8724900" y="4010025"/>
          <p14:tracePt t="195761" x="8724900" y="3914775"/>
          <p14:tracePt t="195778" x="8724900" y="3867150"/>
          <p14:tracePt t="195798" x="8715375" y="3857625"/>
          <p14:tracePt t="195815" x="8715375" y="3848100"/>
          <p14:tracePt t="195863" x="8715375" y="3838575"/>
          <p14:tracePt t="195913" x="8715375" y="3829050"/>
          <p14:tracePt t="195962" x="8705850" y="3800475"/>
          <p14:tracePt t="195976" x="8705850" y="3771900"/>
          <p14:tracePt t="195992" x="8705850" y="3752850"/>
          <p14:tracePt t="196010" x="8705850" y="3733800"/>
          <p14:tracePt t="196028" x="8696325" y="3714750"/>
          <p14:tracePt t="196232" x="8696325" y="3724275"/>
          <p14:tracePt t="196256" x="8696325" y="3733800"/>
          <p14:tracePt t="196278" x="8696325" y="3743325"/>
          <p14:tracePt t="196296" x="8696325" y="3762375"/>
          <p14:tracePt t="196317" x="8696325" y="3771900"/>
          <p14:tracePt t="196333" x="8696325" y="3781425"/>
          <p14:tracePt t="196367" x="8696325" y="3790950"/>
          <p14:tracePt t="196382" x="8696325" y="3800475"/>
          <p14:tracePt t="196400" x="8696325" y="3810000"/>
          <p14:tracePt t="196416" x="8696325" y="3819525"/>
          <p14:tracePt t="196440" x="8696325" y="3829050"/>
          <p14:tracePt t="196455" x="8696325" y="3838575"/>
          <p14:tracePt t="196475" x="8696325" y="3848100"/>
          <p14:tracePt t="196498" x="8696325" y="3867150"/>
          <p14:tracePt t="196516" x="8696325" y="3886200"/>
          <p14:tracePt t="196536" x="8696325" y="3895725"/>
          <p14:tracePt t="196556" x="8696325" y="3914775"/>
          <p14:tracePt t="196578" x="8696325" y="3933825"/>
          <p14:tracePt t="196596" x="8696325" y="3952875"/>
          <p14:tracePt t="196615" x="8696325" y="3981450"/>
          <p14:tracePt t="196636" x="8696325" y="4000500"/>
          <p14:tracePt t="196658" x="8696325" y="4038600"/>
          <p14:tracePt t="196677" x="8696325" y="4057650"/>
          <p14:tracePt t="196695" x="8696325" y="4076700"/>
          <p14:tracePt t="196716" x="8705850" y="4105275"/>
          <p14:tracePt t="196739" x="8705850" y="4152900"/>
          <p14:tracePt t="196756" x="8705850" y="4181475"/>
          <p14:tracePt t="196776" x="8715375" y="4238625"/>
          <p14:tracePt t="196796" x="8715375" y="4267200"/>
          <p14:tracePt t="196819" x="8715375" y="4295775"/>
          <p14:tracePt t="196844" x="8715375" y="4324350"/>
          <p14:tracePt t="196864" x="8715375" y="4371975"/>
          <p14:tracePt t="196884" x="8715375" y="4410075"/>
          <p14:tracePt t="196905" x="8715375" y="4419600"/>
          <p14:tracePt t="196925" x="8715375" y="4429125"/>
          <p14:tracePt t="201792" x="8715375" y="4410075"/>
          <p14:tracePt t="201814" x="8715375" y="4391025"/>
          <p14:tracePt t="201833" x="8715375" y="4333875"/>
          <p14:tracePt t="201853" x="8715375" y="4286250"/>
          <p14:tracePt t="201870" x="8715375" y="4257675"/>
          <p14:tracePt t="201886" x="8715375" y="4238625"/>
          <p14:tracePt t="201907" x="8715375" y="4229100"/>
          <p14:tracePt t="202614" x="8715375" y="4238625"/>
          <p14:tracePt t="202635" x="8734425" y="4257675"/>
          <p14:tracePt t="202660" x="8782050" y="4343400"/>
          <p14:tracePt t="202681" x="8839200" y="4410075"/>
          <p14:tracePt t="202699" x="8858250" y="4438650"/>
          <p14:tracePt t="202715" x="8886825" y="4476750"/>
          <p14:tracePt t="202731" x="8905875" y="4486275"/>
          <p14:tracePt t="202749" x="8924925" y="4524375"/>
          <p14:tracePt t="202766" x="8934450" y="4543425"/>
          <p14:tracePt t="202785" x="8963025" y="4581525"/>
          <p14:tracePt t="202805" x="8963025" y="4610100"/>
          <p14:tracePt t="202824" x="8991600" y="4638675"/>
          <p14:tracePt t="202847" x="9010650" y="4648200"/>
          <p14:tracePt t="203104" x="9020175" y="4648200"/>
          <p14:tracePt t="203126" x="9039225" y="4648200"/>
          <p14:tracePt t="203148" x="9077325" y="4629150"/>
          <p14:tracePt t="203168" x="9096375" y="4610100"/>
          <p14:tracePt t="203193" x="9096375" y="4600575"/>
          <p14:tracePt t="203216" x="9105900" y="4591050"/>
          <p14:tracePt t="203276" x="9105900" y="4543425"/>
          <p14:tracePt t="203298" x="9105900" y="4514850"/>
          <p14:tracePt t="203320" x="9105900" y="4448175"/>
          <p14:tracePt t="203338" x="9105900" y="4419600"/>
          <p14:tracePt t="203362" x="9105900" y="4410075"/>
          <p14:tracePt t="203381" x="9105900" y="4400550"/>
          <p14:tracePt t="203398" x="9105900" y="4391025"/>
          <p14:tracePt t="203399" x="9105900" y="4371975"/>
          <p14:tracePt t="203415" x="9105900" y="4362450"/>
          <p14:tracePt t="203433" x="9105900" y="4352925"/>
          <p14:tracePt t="203456" x="9105900" y="4343400"/>
          <p14:tracePt t="203484" x="9105900" y="4333875"/>
          <p14:tracePt t="203500" x="9105900" y="4305300"/>
          <p14:tracePt t="203520" x="9105900" y="4276725"/>
          <p14:tracePt t="203543" x="9124950" y="4171950"/>
          <p14:tracePt t="203560" x="9144000" y="4086225"/>
          <p14:tracePt t="203578" x="9153525" y="4067175"/>
          <p14:tracePt t="203595" x="9153525" y="4057650"/>
          <p14:tracePt t="203668" x="9153525" y="4038600"/>
          <p14:tracePt t="203689" x="9153525" y="4019550"/>
          <p14:tracePt t="203713" x="9153525" y="4000500"/>
          <p14:tracePt t="204318" x="9153525" y="3990975"/>
          <p14:tracePt t="204341" x="9153525" y="3981450"/>
          <p14:tracePt t="204361" x="9153525" y="3933825"/>
          <p14:tracePt t="204379" x="9153525" y="3924300"/>
          <p14:tracePt t="204395" x="9144000" y="3895725"/>
          <p14:tracePt t="204417" x="9144000" y="3886200"/>
          <p14:tracePt t="204441" x="9144000" y="3876675"/>
          <p14:tracePt t="204457" x="9144000" y="3867150"/>
          <p14:tracePt t="204515" x="9144000" y="3857625"/>
          <p14:tracePt t="204529" x="9144000" y="3848100"/>
          <p14:tracePt t="204553" x="9144000" y="3838575"/>
          <p14:tracePt t="204570" x="9144000" y="3829050"/>
          <p14:tracePt t="204968" x="9144000" y="3838575"/>
          <p14:tracePt t="204990" x="9144000" y="3848100"/>
          <p14:tracePt t="205010" x="9144000" y="3857625"/>
          <p14:tracePt t="205055" x="9144000" y="3867150"/>
          <p14:tracePt t="205070" x="9144000" y="3876675"/>
          <p14:tracePt t="205094" x="9144000" y="3886200"/>
          <p14:tracePt t="205113" x="9144000" y="3895725"/>
          <p14:tracePt t="205131" x="9144000" y="3914775"/>
          <p14:tracePt t="205149" x="9144000" y="3924300"/>
          <p14:tracePt t="205165" x="9144000" y="3933825"/>
          <p14:tracePt t="205188" x="9144000" y="3943350"/>
          <p14:tracePt t="205204" x="9144000" y="3952875"/>
          <p14:tracePt t="205225" x="9144000" y="3962400"/>
          <p14:tracePt t="205244" x="9153525" y="3990975"/>
          <p14:tracePt t="205261" x="9153525" y="4010025"/>
          <p14:tracePt t="205279" x="9153525" y="4038600"/>
          <p14:tracePt t="205299" x="9153525" y="4057650"/>
          <p14:tracePt t="205324" x="9153525" y="4067175"/>
          <p14:tracePt t="205339" x="9153525" y="4086225"/>
          <p14:tracePt t="205360" x="9153525" y="4105275"/>
          <p14:tracePt t="205376" x="9163050" y="4105275"/>
          <p14:tracePt t="205392" x="9163050" y="4114800"/>
          <p14:tracePt t="205413" x="9163050" y="4133850"/>
          <p14:tracePt t="205433" x="9163050" y="4143375"/>
          <p14:tracePt t="205453" x="9163050" y="4162425"/>
          <p14:tracePt t="205476" x="9163050" y="4171950"/>
          <p14:tracePt t="205495" x="9163050" y="4181475"/>
          <p14:tracePt t="205513" x="9163050" y="4191000"/>
          <p14:tracePt t="205534" x="9163050" y="4200525"/>
          <p14:tracePt t="205557" x="9172575" y="4219575"/>
          <p14:tracePt t="205573" x="9172575" y="4229100"/>
          <p14:tracePt t="206159" x="9172575" y="4200525"/>
          <p14:tracePt t="206181" x="9172575" y="4124325"/>
          <p14:tracePt t="206198" x="9172575" y="4029075"/>
          <p14:tracePt t="206221" x="9172575" y="3962400"/>
          <p14:tracePt t="206238" x="9172575" y="3933825"/>
          <p14:tracePt t="206256" x="9172575" y="3905250"/>
          <p14:tracePt t="206256" x="9172575" y="3876675"/>
          <p14:tracePt t="206272" x="9163050" y="3848100"/>
          <p14:tracePt t="206294" x="9153525" y="3810000"/>
          <p14:tracePt t="206465" x="9153525" y="3800475"/>
          <p14:tracePt t="206563" x="9144000" y="3800475"/>
          <p14:tracePt t="206611" x="9144000" y="3810000"/>
          <p14:tracePt t="206634" x="9144000" y="3819525"/>
          <p14:tracePt t="206656" x="9144000" y="3838575"/>
          <p14:tracePt t="206672" x="9144000" y="3857625"/>
          <p14:tracePt t="206690" x="9144000" y="3905250"/>
          <p14:tracePt t="206708" x="9144000" y="3933825"/>
          <p14:tracePt t="206727" x="9144000" y="3962400"/>
          <p14:tracePt t="206744" x="9144000" y="3981450"/>
          <p14:tracePt t="206764" x="9144000" y="4010025"/>
          <p14:tracePt t="206784" x="9144000" y="4048125"/>
          <p14:tracePt t="206807" x="9144000" y="4086225"/>
          <p14:tracePt t="206824" x="9144000" y="4143375"/>
          <p14:tracePt t="206844" x="9144000" y="4162425"/>
          <p14:tracePt t="206864" x="9144000" y="4219575"/>
          <p14:tracePt t="206887" x="9153525" y="4286250"/>
          <p14:tracePt t="206904" x="9153525" y="4314825"/>
          <p14:tracePt t="206923" x="9153525" y="4362450"/>
          <p14:tracePt t="206941" x="9153525" y="4371975"/>
          <p14:tracePt t="206961" x="9163050" y="4381500"/>
          <p14:tracePt t="207716" x="9163050" y="4391025"/>
          <p14:tracePt t="207738" x="9163050" y="4410075"/>
          <p14:tracePt t="207762" x="9163050" y="4429125"/>
          <p14:tracePt t="207781" x="9163050" y="4457700"/>
          <p14:tracePt t="207798" x="9163050" y="4476750"/>
          <p14:tracePt t="207814" x="9163050" y="4495800"/>
          <p14:tracePt t="207832" x="9163050" y="4543425"/>
          <p14:tracePt t="207848" x="9163050" y="4552950"/>
          <p14:tracePt t="207867" x="9163050" y="4581525"/>
          <p14:tracePt t="207888" x="9163050" y="4591050"/>
          <p14:tracePt t="207907" x="9163050" y="4610100"/>
          <p14:tracePt t="207925" x="9163050" y="4648200"/>
          <p14:tracePt t="207947" x="9163050" y="4667250"/>
          <p14:tracePt t="207967" x="9163050" y="4714875"/>
          <p14:tracePt t="207987" x="9163050" y="4733925"/>
          <p14:tracePt t="208007" x="9172575" y="4752975"/>
          <p14:tracePt t="208027" x="9172575" y="4781550"/>
          <p14:tracePt t="208048" x="9172575" y="4829175"/>
          <p14:tracePt t="208067" x="9182100" y="4857750"/>
          <p14:tracePt t="208087" x="9182100" y="4886325"/>
          <p14:tracePt t="208107" x="9182100" y="4895850"/>
          <p14:tracePt t="208127" x="9182100" y="4905375"/>
          <p14:tracePt t="208147" x="9182100" y="4943475"/>
          <p14:tracePt t="208170" x="9182100" y="4991100"/>
          <p14:tracePt t="208187" x="9182100" y="5019675"/>
          <p14:tracePt t="208207" x="9182100" y="5038725"/>
          <p14:tracePt t="208231" x="9182100" y="5048250"/>
          <p14:tracePt t="208292" x="9182100" y="5095875"/>
          <p14:tracePt t="208307" x="9182100" y="5143500"/>
          <p14:tracePt t="208324" x="9182100" y="5172075"/>
          <p14:tracePt t="208342" x="9182100" y="5200650"/>
          <p14:tracePt t="209385" x="9182100" y="5219700"/>
          <p14:tracePt t="209407" x="9182100" y="5238750"/>
          <p14:tracePt t="209428" x="9182100" y="5276850"/>
          <p14:tracePt t="209445" x="9182100" y="5314950"/>
          <p14:tracePt t="209470" x="9182100" y="5324475"/>
          <p14:tracePt t="209495" x="9182100" y="5334000"/>
          <p14:tracePt t="209520" x="9182100" y="5343525"/>
          <p14:tracePt t="209535" x="9172575" y="5353050"/>
          <p14:tracePt t="209561" x="9163050" y="5362575"/>
          <p14:tracePt t="209579" x="9163050" y="5372100"/>
          <p14:tracePt t="209599" x="9134475" y="5381625"/>
          <p14:tracePt t="209617" x="9115425" y="5381625"/>
          <p14:tracePt t="209637" x="9077325" y="5381625"/>
          <p14:tracePt t="209653" x="9058275" y="5372100"/>
          <p14:tracePt t="209670" x="9001125" y="5343525"/>
          <p14:tracePt t="209693" x="8963025" y="5314950"/>
          <p14:tracePt t="209710" x="8943975" y="5314950"/>
          <p14:tracePt t="209730" x="8924925" y="5305425"/>
          <p14:tracePt t="209750" x="8915400" y="5305425"/>
          <p14:tracePt t="209777" x="8905875" y="5305425"/>
          <p14:tracePt t="209794" x="8896350" y="5305425"/>
          <p14:tracePt t="209838" x="8886825" y="5305425"/>
          <p14:tracePt t="210022" x="8896350" y="5305425"/>
          <p14:tracePt t="210047" x="8905875" y="5305425"/>
          <p14:tracePt t="210071" x="8915400" y="5305425"/>
          <p14:tracePt t="210096" x="8924925" y="5305425"/>
          <p14:tracePt t="210120" x="8934450" y="5305425"/>
          <p14:tracePt t="210145" x="8943975" y="5305425"/>
          <p14:tracePt t="210169" x="8953500" y="5305425"/>
          <p14:tracePt t="210218" x="8963025" y="5305425"/>
          <p14:tracePt t="210234" x="8963025" y="5295900"/>
          <p14:tracePt t="210255" x="8972550" y="5286375"/>
          <p14:tracePt t="210280" x="8982075" y="5238750"/>
          <p14:tracePt t="210302" x="8982075" y="5219700"/>
          <p14:tracePt t="210319" x="8991600" y="5200650"/>
          <p14:tracePt t="210340" x="8991600" y="5191125"/>
          <p14:tracePt t="210451" x="8991600" y="5181600"/>
          <p14:tracePt t="210697" x="8991600" y="5191125"/>
          <p14:tracePt t="210746" x="8991600" y="5200650"/>
          <p14:tracePt t="210766" x="8991600" y="5210175"/>
          <p14:tracePt t="210795" x="8991600" y="5219700"/>
          <p14:tracePt t="210831" x="8991600" y="5229225"/>
          <p14:tracePt t="210846" x="8991600" y="5238750"/>
          <p14:tracePt t="210864" x="8991600" y="5257800"/>
          <p14:tracePt t="210884" x="8982075" y="5295900"/>
          <p14:tracePt t="210905" x="8972550" y="5314950"/>
          <p14:tracePt t="210928" x="8963025" y="5324475"/>
          <p14:tracePt t="210944" x="8943975" y="5343525"/>
          <p14:tracePt t="210965" x="8934450" y="5353050"/>
          <p14:tracePt t="210985" x="8886825" y="5372100"/>
          <p14:tracePt t="211005" x="8867775" y="5372100"/>
          <p14:tracePt t="211025" x="8848725" y="5372100"/>
          <p14:tracePt t="211045" x="8839200" y="5372100"/>
          <p14:tracePt t="211065" x="8829675" y="5372100"/>
          <p14:tracePt t="211113" x="8820150" y="5372100"/>
          <p14:tracePt t="211128" x="8820150" y="5362575"/>
          <p14:tracePt t="211150" x="8820150" y="5353050"/>
          <p14:tracePt t="211168" x="8810625" y="5343525"/>
          <p14:tracePt t="211187" x="8810625" y="5334000"/>
          <p14:tracePt t="211205" x="8810625" y="5324475"/>
          <p14:tracePt t="211226" x="8801100" y="5295900"/>
          <p14:tracePt t="211248" x="8791575" y="5286375"/>
          <p14:tracePt t="211266" x="8791575" y="5276850"/>
          <p14:tracePt t="211286" x="8791575" y="5267325"/>
          <p14:tracePt t="211322" x="8791575" y="5257800"/>
          <p14:tracePt t="211337" x="8791575" y="5238750"/>
          <p14:tracePt t="211353" x="8791575" y="5219700"/>
          <p14:tracePt t="211371" x="8782050" y="5210175"/>
          <p14:tracePt t="211372" x="8782050" y="5191125"/>
          <p14:tracePt t="211470" x="8782050" y="5172075"/>
          <p14:tracePt t="211491" x="8772525" y="5162550"/>
          <p14:tracePt t="211702" x="8772525" y="5172075"/>
          <p14:tracePt t="211751" x="8772525" y="5181600"/>
          <p14:tracePt t="211772" x="8772525" y="5191125"/>
          <p14:tracePt t="211793" x="8772525" y="5210175"/>
          <p14:tracePt t="211816" x="8782050" y="5238750"/>
          <p14:tracePt t="211836" x="8782050" y="5248275"/>
          <p14:tracePt t="211856" x="8791575" y="5257800"/>
          <p14:tracePt t="211876" x="8791575" y="5267325"/>
          <p14:tracePt t="211896" x="8801100" y="5276850"/>
          <p14:tracePt t="211916" x="8820150" y="5286375"/>
          <p14:tracePt t="211938" x="8848725" y="5305425"/>
          <p14:tracePt t="211956" x="8858250" y="5314950"/>
          <p14:tracePt t="211976" x="8877300" y="5314950"/>
          <p14:tracePt t="211996" x="8886825" y="5314950"/>
          <p14:tracePt t="212021" x="8896350" y="5314950"/>
          <p14:tracePt t="212037" x="8905875" y="5314950"/>
          <p14:tracePt t="212056" x="8915400" y="5314950"/>
          <p14:tracePt t="212076" x="8934450" y="5305425"/>
          <p14:tracePt t="212096" x="8953500" y="5295900"/>
          <p14:tracePt t="212131" x="8953500" y="5286375"/>
          <p14:tracePt t="212146" x="8953500" y="5276850"/>
          <p14:tracePt t="212206" x="8953500" y="5267325"/>
          <p14:tracePt t="212634" x="8963025" y="5257800"/>
          <p14:tracePt t="212657" x="8991600" y="5238750"/>
          <p14:tracePt t="212676" x="9048750" y="5162550"/>
          <p14:tracePt t="212692" x="9077325" y="5114925"/>
          <p14:tracePt t="212716" x="9144000" y="5048250"/>
          <p14:tracePt t="212739" x="9210675" y="4991100"/>
          <p14:tracePt t="212756" x="9229725" y="4953000"/>
          <p14:tracePt t="212776" x="9277350" y="4867275"/>
          <p14:tracePt t="212794" x="9315450" y="4762500"/>
          <p14:tracePt t="212814" x="9324975" y="4743450"/>
          <p14:tracePt t="212835" x="9324975" y="4724400"/>
          <p14:tracePt t="212856" x="9324975" y="4705350"/>
          <p14:tracePt t="212873" x="9324975" y="4667250"/>
          <p14:tracePt t="212890" x="9334500" y="4619625"/>
          <p14:tracePt t="212909" x="9363075" y="4505325"/>
          <p14:tracePt t="212933" x="9382125" y="4457700"/>
          <p14:tracePt t="212956" x="9391650" y="4457700"/>
          <p14:tracePt t="212972" x="9410700" y="4457700"/>
          <p14:tracePt t="213186" x="9467850" y="4343400"/>
          <p14:tracePt t="213208" x="9553575" y="4219575"/>
          <p14:tracePt t="213230" x="9667875" y="3971925"/>
          <p14:tracePt t="213246" x="9696450" y="3895725"/>
          <p14:tracePt t="213247" x="9705975" y="3867150"/>
          <p14:tracePt t="213266" x="9705975" y="3857625"/>
          <p14:tracePt t="213286" x="9715500" y="3857625"/>
          <p14:tracePt t="213456" x="9725025" y="3857625"/>
          <p14:tracePt t="213481" x="9734550" y="3857625"/>
          <p14:tracePt t="213517" x="9734550" y="3867150"/>
          <p14:tracePt t="213542" x="9734550" y="3876675"/>
          <p14:tracePt t="213714" x="9734550" y="3867150"/>
          <p14:tracePt t="213737" x="9734550" y="3857625"/>
          <p14:tracePt t="213755" x="9734550" y="3829050"/>
          <p14:tracePt t="213773" x="9725025" y="3829050"/>
          <p14:tracePt t="213910" x="9725025" y="3838575"/>
          <p14:tracePt t="213932" x="9725025" y="3857625"/>
          <p14:tracePt t="213952" x="9725025" y="3886200"/>
          <p14:tracePt t="213968" x="9725025" y="3905250"/>
          <p14:tracePt t="213985" x="9725025" y="3943350"/>
          <p14:tracePt t="214006" x="9725025" y="3962400"/>
          <p14:tracePt t="214022" x="9725025" y="4048125"/>
          <p14:tracePt t="214038" x="9725025" y="4095750"/>
          <p14:tracePt t="214062" x="9725025" y="4181475"/>
          <p14:tracePt t="214080" x="9725025" y="4219575"/>
          <p14:tracePt t="214098" x="9734550" y="4257675"/>
          <p14:tracePt t="214118" x="9744075" y="4276725"/>
          <p14:tracePt t="214143" x="9753600" y="4257675"/>
          <p14:tracePt t="214376" x="9753600" y="4238625"/>
          <p14:tracePt t="214398" x="9753600" y="4229100"/>
          <p14:tracePt t="214418" x="9753600" y="4191000"/>
          <p14:tracePt t="214437" x="9763125" y="4171950"/>
          <p14:tracePt t="214455" x="9763125" y="4152900"/>
          <p14:tracePt t="214472" x="9772650" y="4114800"/>
          <p14:tracePt t="214494" x="9772650" y="4086225"/>
          <p14:tracePt t="214513" x="9772650" y="4076700"/>
          <p14:tracePt t="214598" x="9782175" y="4086225"/>
          <p14:tracePt t="214620" x="9782175" y="4105275"/>
          <p14:tracePt t="214642" x="9791700" y="4124325"/>
          <p14:tracePt t="214671" x="9791700" y="4133850"/>
          <p14:tracePt t="214879" x="9791700" y="4114800"/>
          <p14:tracePt t="214900" x="9791700" y="4105275"/>
          <p14:tracePt t="214920" x="9791700" y="4095750"/>
          <p14:tracePt t="215296" x="9782175" y="4095750"/>
          <p14:tracePt t="215318" x="9782175" y="4105275"/>
          <p14:tracePt t="215341" x="9772650" y="4105275"/>
          <p14:tracePt t="215359" x="9763125" y="4105275"/>
          <p14:tracePt t="215639" x="9763125" y="4114800"/>
          <p14:tracePt t="215713" x="9763125" y="4124325"/>
          <p14:tracePt t="215735" x="9763125" y="4143375"/>
          <p14:tracePt t="215756" x="9763125" y="4162425"/>
          <p14:tracePt t="215775" x="9763125" y="4171950"/>
          <p14:tracePt t="215823" x="9753600" y="4191000"/>
          <p14:tracePt t="215838" x="9734550" y="4219575"/>
          <p14:tracePt t="215860" x="9705975" y="4276725"/>
          <p14:tracePt t="215880" x="9696450" y="4305300"/>
          <p14:tracePt t="215900" x="9677400" y="4305300"/>
          <p14:tracePt t="216278" x="9677400" y="4295775"/>
          <p14:tracePt t="216303" x="9677400" y="4286250"/>
          <p14:tracePt t="216325" x="9677400" y="4276725"/>
          <p14:tracePt t="216341" x="9677400" y="4267200"/>
          <p14:tracePt t="216356" x="9667875" y="4248150"/>
          <p14:tracePt t="216376" x="9667875" y="4229100"/>
          <p14:tracePt t="216395" x="9667875" y="4219575"/>
          <p14:tracePt t="216425" x="9667875" y="4200525"/>
          <p14:tracePt t="216443" x="9667875" y="4181475"/>
          <p14:tracePt t="216461" x="9667875" y="4152900"/>
          <p14:tracePt t="216477" x="9667875" y="4057650"/>
          <p14:tracePt t="216500" x="9667875" y="4000500"/>
          <p14:tracePt t="216523" x="9667875" y="3990975"/>
          <p14:tracePt t="216583" x="9667875" y="3943350"/>
          <p14:tracePt t="216599" x="9667875" y="3905250"/>
          <p14:tracePt t="216616" x="9667875" y="3886200"/>
          <p14:tracePt t="216635" x="9667875" y="3857625"/>
          <p14:tracePt t="216682" x="9667875" y="3838575"/>
          <p14:tracePt t="216697" x="9667875" y="3819525"/>
          <p14:tracePt t="216720" x="9667875" y="3781425"/>
          <p14:tracePt t="216740" x="9667875" y="3771900"/>
          <p14:tracePt t="216976" x="9667875" y="3781425"/>
          <p14:tracePt t="217025" x="9667875" y="3790950"/>
          <p14:tracePt t="217063" x="9667875" y="3800475"/>
          <p14:tracePt t="217077" x="9667875" y="3810000"/>
          <p14:tracePt t="217095" x="9667875" y="3819525"/>
          <p14:tracePt t="217112" x="9667875" y="3838575"/>
          <p14:tracePt t="217131" x="9667875" y="3867150"/>
          <p14:tracePt t="217151" x="9667875" y="3895725"/>
          <p14:tracePt t="217175" x="9667875" y="3943350"/>
          <p14:tracePt t="217191" x="9667875" y="3962400"/>
          <p14:tracePt t="217209" x="9677400" y="4000500"/>
          <p14:tracePt t="217226" x="9677400" y="4019550"/>
          <p14:tracePt t="217251" x="9677400" y="4057650"/>
          <p14:tracePt t="217270" x="9677400" y="4067175"/>
          <p14:tracePt t="217291" x="9686925" y="4124325"/>
          <p14:tracePt t="217310" x="9686925" y="4181475"/>
          <p14:tracePt t="217331" x="9686925" y="4210050"/>
          <p14:tracePt t="217350" x="9686925" y="4257675"/>
          <p14:tracePt t="217371" x="9696450" y="4295775"/>
          <p14:tracePt t="217390" x="9696450" y="4305300"/>
          <p14:tracePt t="217411" x="9696450" y="4324350"/>
          <p14:tracePt t="217454" x="9696450" y="4333875"/>
          <p14:tracePt t="218117" x="9715500" y="4333875"/>
          <p14:tracePt t="218139" x="9725025" y="4333875"/>
          <p14:tracePt t="218159" x="9753600" y="4333875"/>
          <p14:tracePt t="218175" x="9763125" y="4333875"/>
          <p14:tracePt t="218191" x="9782175" y="4333875"/>
          <p14:tracePt t="218411" x="9791700" y="4324350"/>
          <p14:tracePt t="218433" x="9810750" y="4314825"/>
          <p14:tracePt t="218455" x="9820275" y="4305300"/>
          <p14:tracePt t="218472" x="9820275" y="4295775"/>
          <p14:tracePt t="218487" x="9820275" y="4286250"/>
          <p14:tracePt t="219282" x="9820275" y="4295775"/>
          <p14:tracePt t="219306" x="9820275" y="4305300"/>
          <p14:tracePt t="219325" x="9820275" y="4324350"/>
          <p14:tracePt t="219345" x="9820275" y="4343400"/>
          <p14:tracePt t="219368" x="9820275" y="4362450"/>
          <p14:tracePt t="219385" x="9820275" y="4371975"/>
          <p14:tracePt t="219403" x="9820275" y="4391025"/>
          <p14:tracePt t="219419" x="9820275" y="4419600"/>
          <p14:tracePt t="219441" x="9820275" y="4438650"/>
          <p14:tracePt t="219459" x="9820275" y="4486275"/>
          <p14:tracePt t="219491" x="9820275" y="4495800"/>
          <p14:tracePt t="219506" x="9820275" y="4505325"/>
          <p14:tracePt t="219528" x="9820275" y="4524375"/>
          <p14:tracePt t="219545" x="9820275" y="4533900"/>
          <p14:tracePt t="219563" x="9820275" y="4562475"/>
          <p14:tracePt t="219579" x="9820275" y="4572000"/>
          <p14:tracePt t="219602" x="9820275" y="4581525"/>
          <p14:tracePt t="220042" x="9820275" y="4600575"/>
          <p14:tracePt t="220064" x="9820275" y="4610100"/>
          <p14:tracePt t="220081" x="9820275" y="4648200"/>
          <p14:tracePt t="220097" x="9820275" y="4676775"/>
          <p14:tracePt t="220115" x="9820275" y="4705350"/>
          <p14:tracePt t="220135" x="9829800" y="4752975"/>
          <p14:tracePt t="220150" x="9829800" y="4781550"/>
          <p14:tracePt t="220170" x="9839325" y="4819650"/>
          <p14:tracePt t="220190" x="9839325" y="4829175"/>
          <p14:tracePt t="220252" x="9839325" y="4838700"/>
          <p14:tracePt t="220840" x="9839325" y="4867275"/>
          <p14:tracePt t="220863" x="9839325" y="4895850"/>
          <p14:tracePt t="220884" x="9839325" y="4943475"/>
          <p14:tracePt t="220901" x="9839325" y="5000625"/>
          <p14:tracePt t="220919" x="9848850" y="5010150"/>
          <p14:tracePt t="220939" x="9858375" y="5038725"/>
          <p14:tracePt t="220955" x="9867900" y="5048250"/>
          <p14:tracePt t="220976" x="9867900" y="5057775"/>
          <p14:tracePt t="220992" x="9877425" y="5057775"/>
          <p14:tracePt t="221012" x="9886950" y="5057775"/>
          <p14:tracePt t="221028" x="9896475" y="5057775"/>
          <p14:tracePt t="221044" x="9906000" y="5057775"/>
          <p14:tracePt t="221061" x="9934575" y="5057775"/>
          <p14:tracePt t="221085" x="10010775" y="5029200"/>
          <p14:tracePt t="221102" x="10048875" y="5000625"/>
          <p14:tracePt t="221117" x="10077450" y="4972050"/>
          <p14:tracePt t="221133" x="10106025" y="4933950"/>
          <p14:tracePt t="221150" x="10182225" y="4791075"/>
          <p14:tracePt t="221169" x="10210800" y="4733925"/>
          <p14:tracePt t="221185" x="10277475" y="4610100"/>
          <p14:tracePt t="221201" x="10296525" y="4552950"/>
          <p14:tracePt t="221527" x="10306050" y="4543425"/>
          <p14:tracePt t="221548" x="10315575" y="4543425"/>
          <p14:tracePt t="221571" x="10363200" y="4533900"/>
          <p14:tracePt t="221590" x="10391775" y="4533900"/>
          <p14:tracePt t="221615" x="10429875" y="4514850"/>
          <p14:tracePt t="221639" x="10458450" y="4495800"/>
          <p14:tracePt t="221675" x="10477500" y="4476750"/>
          <p14:tracePt t="221695" x="10487025" y="4476750"/>
          <p14:tracePt t="221759" x="10506075" y="4457700"/>
          <p14:tracePt t="221782" x="10515600" y="4438650"/>
          <p14:tracePt t="221805" x="10553700" y="4410075"/>
          <p14:tracePt t="221822" x="10582275" y="4371975"/>
          <p14:tracePt t="221840" x="10591800" y="4352925"/>
          <p14:tracePt t="221856" x="10610850" y="4343400"/>
          <p14:tracePt t="221878" x="10610850" y="4324350"/>
          <p14:tracePt t="221895" x="10629900" y="4286250"/>
          <p14:tracePt t="221915" x="10639425" y="4248150"/>
          <p14:tracePt t="221935" x="10639425" y="4181475"/>
          <p14:tracePt t="221958" x="10639425" y="4143375"/>
          <p14:tracePt t="221976" x="10639425" y="4133850"/>
          <p14:tracePt t="222017" x="10639425" y="4124325"/>
          <p14:tracePt t="222067" x="10639425" y="4105275"/>
          <p14:tracePt t="222103" x="10639425" y="4095750"/>
          <p14:tracePt t="222127" x="10629900" y="4076700"/>
          <p14:tracePt t="222142" x="10629900" y="4067175"/>
          <p14:tracePt t="222158" x="10620375" y="4048125"/>
          <p14:tracePt t="222175" x="10610850" y="4029075"/>
          <p14:tracePt t="222199" x="10601325" y="4010025"/>
          <p14:tracePt t="222216" x="10582275" y="3990975"/>
          <p14:tracePt t="222231" x="10572750" y="3990975"/>
          <p14:tracePt t="222255" x="10515600" y="3962400"/>
          <p14:tracePt t="222279" x="10477500" y="3962400"/>
          <p14:tracePt t="222305" x="10458450" y="3952875"/>
          <p14:tracePt t="222325" x="10429875" y="3952875"/>
          <p14:tracePt t="222345" x="10410825" y="3952875"/>
          <p14:tracePt t="222365" x="10353675" y="3962400"/>
          <p14:tracePt t="222385" x="10334625" y="3962400"/>
          <p14:tracePt t="222405" x="10315575" y="3971925"/>
          <p14:tracePt t="222425" x="10287000" y="4000500"/>
          <p14:tracePt t="222445" x="10277475" y="4010025"/>
          <p14:tracePt t="222465" x="10267950" y="4029075"/>
          <p14:tracePt t="222486" x="10258425" y="4029075"/>
          <p14:tracePt t="222508" x="10258425" y="4038600"/>
          <p14:tracePt t="222533" x="10248900" y="4057650"/>
          <p14:tracePt t="222548" x="10239375" y="4067175"/>
          <p14:tracePt t="222566" x="10239375" y="4076700"/>
          <p14:tracePt t="222584" x="10239375" y="4086225"/>
          <p14:tracePt t="222618" x="10239375" y="4095750"/>
          <p14:tracePt t="222643" x="10239375" y="4105275"/>
          <p14:tracePt t="222657" x="10229850" y="4133850"/>
          <p14:tracePt t="222673" x="10229850" y="4143375"/>
          <p14:tracePt t="222689" x="10229850" y="4152900"/>
          <p14:tracePt t="222707" x="10229850" y="4191000"/>
          <p14:tracePt t="222724" x="10229850" y="4200525"/>
          <p14:tracePt t="222744" x="10229850" y="4238625"/>
          <p14:tracePt t="222760" x="10248900" y="4257675"/>
          <p14:tracePt t="222780" x="10267950" y="4295775"/>
          <p14:tracePt t="222800" x="10287000" y="4305300"/>
          <p14:tracePt t="222817" x="10296525" y="4314825"/>
          <p14:tracePt t="222840" x="10315575" y="4314825"/>
          <p14:tracePt t="222855" x="10325100" y="4324350"/>
          <p14:tracePt t="222872" x="10344150" y="4333875"/>
          <p14:tracePt t="222888" x="10391775" y="4343400"/>
          <p14:tracePt t="222911" x="10401300" y="4343400"/>
          <p14:tracePt t="222931" x="10439400" y="4352925"/>
          <p14:tracePt t="222951" x="10458450" y="4352925"/>
          <p14:tracePt t="222970" x="10477500" y="4352925"/>
          <p14:tracePt t="222991" x="10496550" y="4352925"/>
          <p14:tracePt t="223008" x="10515600" y="4352925"/>
          <p14:tracePt t="223025" x="10544175" y="4343400"/>
          <p14:tracePt t="223043" x="10553700" y="4343400"/>
          <p14:tracePt t="223062" x="10582275" y="4333875"/>
          <p14:tracePt t="223083" x="10591800" y="4324350"/>
          <p14:tracePt t="223102" x="10620375" y="4314825"/>
          <p14:tracePt t="223124" x="10648950" y="4295775"/>
          <p14:tracePt t="223142" x="10668000" y="4295775"/>
          <p14:tracePt t="223163" x="10706100" y="4286250"/>
          <p14:tracePt t="223183" x="10744200" y="4257675"/>
          <p14:tracePt t="223203" x="10753725" y="4257675"/>
          <p14:tracePt t="223222" x="10782300" y="4248150"/>
          <p14:tracePt t="223243" x="10791825" y="4248150"/>
          <p14:tracePt t="223262" x="10801350" y="4248150"/>
          <p14:tracePt t="223293" x="10801350" y="4238625"/>
          <p14:tracePt t="223562" x="10820400" y="4229100"/>
          <p14:tracePt t="223583" x="10829925" y="4200525"/>
          <p14:tracePt t="223600" x="10848975" y="4171950"/>
          <p14:tracePt t="223618" x="10848975" y="4162425"/>
          <p14:tracePt t="223634" x="10858500" y="4152900"/>
          <p14:tracePt t="223661" x="10858500" y="4133850"/>
          <p14:tracePt t="223676" x="10868025" y="4095750"/>
          <p14:tracePt t="223693" x="10877550" y="4067175"/>
          <p14:tracePt t="223710" x="10877550" y="4048125"/>
          <p14:tracePt t="223736" x="10877550" y="4038600"/>
          <p14:tracePt t="223771" x="10877550" y="4019550"/>
          <p14:tracePt t="223786" x="10877550" y="4000500"/>
          <p14:tracePt t="223802" x="10877550" y="3981450"/>
          <p14:tracePt t="223823" x="10877550" y="3943350"/>
          <p14:tracePt t="223858" x="10877550" y="3933825"/>
          <p14:tracePt t="223894" x="10868025" y="3933825"/>
          <p14:tracePt t="223908" x="10848975" y="3924300"/>
          <p14:tracePt t="223927" x="10829925" y="3924300"/>
          <p14:tracePt t="223942" x="10810875" y="3914775"/>
          <p14:tracePt t="223959" x="10763250" y="3895725"/>
          <p14:tracePt t="223979" x="10753725" y="3895725"/>
          <p14:tracePt t="224003" x="10715625" y="3895725"/>
          <p14:tracePt t="224027" x="10696575" y="3895725"/>
          <p14:tracePt t="224044" x="10668000" y="3886200"/>
          <p14:tracePt t="224063" x="10658475" y="3886200"/>
          <p14:tracePt t="224083" x="10648950" y="3876675"/>
          <p14:tracePt t="224102" x="10639425" y="3876675"/>
          <p14:tracePt t="224118" x="10629900" y="3876675"/>
          <p14:tracePt t="224143" x="10601325" y="3876675"/>
          <p14:tracePt t="224163" x="10591800" y="3876675"/>
          <p14:tracePt t="224179" x="10553700" y="3876675"/>
          <p14:tracePt t="224197" x="10544175" y="3876675"/>
          <p14:tracePt t="224213" x="10534650" y="3876675"/>
          <p14:tracePt t="224233" x="10506075" y="3876675"/>
          <p14:tracePt t="224253" x="10477500" y="3876675"/>
          <p14:tracePt t="224273" x="10448925" y="3886200"/>
          <p14:tracePt t="224293" x="10401300" y="3895725"/>
          <p14:tracePt t="224313" x="10372725" y="3905250"/>
          <p14:tracePt t="224333" x="10372725" y="3914775"/>
          <p14:tracePt t="224353" x="10363200" y="3914775"/>
          <p14:tracePt t="224704" x="10353675" y="3914775"/>
          <p14:tracePt t="224726" x="10334625" y="3924300"/>
          <p14:tracePt t="224748" x="10296525" y="3943350"/>
          <p14:tracePt t="224768" x="10267950" y="3962400"/>
          <p14:tracePt t="224785" x="10258425" y="3981450"/>
          <p14:tracePt t="224803" x="10248900" y="3990975"/>
          <p14:tracePt t="224820" x="10248900" y="4000500"/>
          <p14:tracePt t="224838" x="10248900" y="4010025"/>
          <p14:tracePt t="224854" x="10248900" y="4019550"/>
          <p14:tracePt t="224876" x="10248900" y="4029075"/>
          <p14:tracePt t="224938" x="10248900" y="4038600"/>
          <p14:tracePt t="224962" x="10248900" y="4057650"/>
          <p14:tracePt t="224986" x="10258425" y="4076700"/>
          <p14:tracePt t="225011" x="10267950" y="4086225"/>
          <p14:tracePt t="225026" x="10277475" y="4095750"/>
          <p14:tracePt t="225043" x="10287000" y="4105275"/>
          <p14:tracePt t="225061" x="10315575" y="4105275"/>
          <p14:tracePt t="225084" x="10325100" y="4105275"/>
          <p14:tracePt t="225121" x="10334625" y="4105275"/>
          <p14:tracePt t="225146" x="10344150" y="4105275"/>
          <p14:tracePt t="225161" x="10353675" y="4095750"/>
          <p14:tracePt t="225179" x="10363200" y="4095750"/>
          <p14:tracePt t="225195" x="10382250" y="4086225"/>
          <p14:tracePt t="225214" x="10382250" y="4076700"/>
          <p14:tracePt t="225235" x="10391775" y="4067175"/>
          <p14:tracePt t="229084" x="10401300" y="4067175"/>
          <p14:tracePt t="229106" x="10420350" y="4067175"/>
          <p14:tracePt t="229128" x="10458450" y="4067175"/>
          <p14:tracePt t="229150" x="10506075" y="4086225"/>
          <p14:tracePt t="229173" x="10563225" y="4095750"/>
          <p14:tracePt t="229191" x="10591800" y="4095750"/>
          <p14:tracePt t="229211" x="10648950" y="4095750"/>
          <p14:tracePt t="229231" x="10715625" y="4095750"/>
          <p14:tracePt t="229253" x="10753725" y="4095750"/>
          <p14:tracePt t="229270" x="10829925" y="4095750"/>
          <p14:tracePt t="229291" x="10877550" y="4105275"/>
          <p14:tracePt t="229311" x="10953750" y="4114800"/>
          <p14:tracePt t="229333" x="11020425" y="4114800"/>
          <p14:tracePt t="229350" x="11029950" y="4114800"/>
          <p14:tracePt t="229371" x="11058525" y="4114800"/>
          <p14:tracePt t="229391" x="11077575" y="4114800"/>
          <p14:tracePt t="229415" x="11096625" y="4114800"/>
          <p14:tracePt t="229452" x="11106150" y="4114800"/>
          <p14:tracePt t="229476" x="11115675" y="4114800"/>
          <p14:tracePt t="230347" x="11134725" y="4114800"/>
          <p14:tracePt t="230368" x="11144250" y="4114800"/>
          <p14:tracePt t="230390" x="11163300" y="4114800"/>
          <p14:tracePt t="230408" x="11172825" y="4114800"/>
          <p14:tracePt t="230432" x="11182350" y="4114800"/>
          <p14:tracePt t="230448" x="11191875" y="4114800"/>
          <p14:tracePt t="230470" x="11201400" y="4114800"/>
          <p14:tracePt t="230485" x="11210925" y="4114800"/>
          <p14:tracePt t="230543" x="11220450" y="4114800"/>
          <p14:tracePt t="230704" x="11210925" y="4114800"/>
          <p14:tracePt t="230728" x="11201400" y="4114800"/>
          <p14:tracePt t="230751" x="11182350" y="4114800"/>
          <p14:tracePt t="230768" x="11163300" y="4114800"/>
          <p14:tracePt t="230788" x="11153775" y="4114800"/>
          <p14:tracePt t="232002" x="11144250" y="4114800"/>
          <p14:tracePt t="232126" x="11144250" y="4124325"/>
          <p14:tracePt t="232148" x="11144250" y="4133850"/>
          <p14:tracePt t="232170" x="11125200" y="4133850"/>
          <p14:tracePt t="232187" x="11125200" y="4143375"/>
          <p14:tracePt t="232209" x="11115675" y="4143375"/>
          <p14:tracePt t="232229" x="11115675" y="4152900"/>
          <p14:tracePt t="232251" x="11115675" y="4162425"/>
          <p14:tracePt t="234015" x="11106150" y="4162425"/>
          <p14:tracePt t="234040" x="11096625" y="4162425"/>
          <p14:tracePt t="235843" x="11096625" y="4171950"/>
          <p14:tracePt t="235866" x="11096625" y="4181475"/>
          <p14:tracePt t="235887" x="11096625" y="4200525"/>
          <p14:tracePt t="235904" x="11096625" y="4219575"/>
          <p14:tracePt t="235953" x="11096625" y="4229100"/>
          <p14:tracePt t="236014" x="11096625" y="4238625"/>
          <p14:tracePt t="236909" x="11096625" y="4248150"/>
          <p14:tracePt t="236935" x="11096625" y="4257675"/>
          <p14:tracePt t="236959" x="11096625" y="4267200"/>
          <p14:tracePt t="236976" x="11096625" y="4276725"/>
          <p14:tracePt t="236994" x="11096625" y="4286250"/>
          <p14:tracePt t="237013" x="11096625" y="4324350"/>
          <p14:tracePt t="237030" x="11096625" y="4343400"/>
          <p14:tracePt t="237051" x="11106150" y="4381500"/>
          <p14:tracePt t="237070" x="11106150" y="4419600"/>
          <p14:tracePt t="237093" x="11115675" y="4429125"/>
          <p14:tracePt t="237110" x="11125200" y="4448175"/>
          <p14:tracePt t="237511" x="11125200" y="4467225"/>
          <p14:tracePt t="237533" x="11134725" y="4495800"/>
          <p14:tracePt t="237551" x="11153775" y="4543425"/>
          <p14:tracePt t="237567" x="11163300" y="4552950"/>
          <p14:tracePt t="237587" x="11163300" y="4591050"/>
          <p14:tracePt t="237606" x="11172825" y="4600575"/>
          <p14:tracePt t="237623" x="11182350" y="4638675"/>
          <p14:tracePt t="237641" x="11191875" y="4648200"/>
          <p14:tracePt t="237660" x="11201400" y="4676775"/>
          <p14:tracePt t="237681" x="11201400" y="4686300"/>
          <p14:tracePt t="237718" x="11210925" y="4686300"/>
          <p14:tracePt t="237755" x="11220450" y="4686300"/>
          <p14:tracePt t="237770" x="11229975" y="4705350"/>
          <p14:tracePt t="237790" x="11239500" y="4705350"/>
          <p14:tracePt t="237807" x="11268075" y="4724400"/>
          <p14:tracePt t="237826" x="11277600" y="4724400"/>
          <p14:tracePt t="237842" x="11296650" y="4733925"/>
          <p14:tracePt t="237890" x="11306175" y="4733925"/>
          <p14:tracePt t="239694" x="11315700" y="4724400"/>
          <p14:tracePt t="239719" x="11325225" y="4724400"/>
          <p14:tracePt t="239742" x="11325225" y="4714875"/>
          <p14:tracePt t="239760" x="11334750" y="4705350"/>
          <p14:tracePt t="239777" x="11334750" y="4695825"/>
          <p14:tracePt t="239794" x="11353800" y="4676775"/>
          <p14:tracePt t="239817" x="11363325" y="4667250"/>
          <p14:tracePt t="239902" x="11363325" y="4657725"/>
          <p14:tracePt t="239940" x="11363325" y="4648200"/>
          <p14:tracePt t="239976" x="11363325" y="4638675"/>
          <p14:tracePt t="240000" x="11363325" y="4619625"/>
          <p14:tracePt t="240017" x="11353800" y="4610100"/>
          <p14:tracePt t="240037" x="11353800" y="4600575"/>
          <p14:tracePt t="240057" x="11344275" y="4581525"/>
          <p14:tracePt t="240077" x="11334750" y="4562475"/>
          <p14:tracePt t="240798" x="11325225" y="4562475"/>
          <p14:tracePt t="240819" x="11306175" y="4562475"/>
          <p14:tracePt t="240840" x="11258550" y="4562475"/>
          <p14:tracePt t="240857" x="11239500" y="4562475"/>
          <p14:tracePt t="240874" x="11191875" y="4562475"/>
          <p14:tracePt t="240893" x="11182350" y="4562475"/>
          <p14:tracePt t="241129" x="11191875" y="4562475"/>
          <p14:tracePt t="241154" x="11201400" y="4562475"/>
          <p14:tracePt t="241174" x="11210925" y="4562475"/>
          <p14:tracePt t="241190" x="11220450" y="4562475"/>
          <p14:tracePt t="241208" x="11229975" y="4562475"/>
          <p14:tracePt t="241228" x="11229975" y="457200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r>
              <a:rPr lang="es-ES" dirty="0" smtClean="0"/>
              <a:t>PROTEINURIA FISIOLOGICA</a:t>
            </a:r>
          </a:p>
        </p:txBody>
      </p:sp>
      <p:sp>
        <p:nvSpPr>
          <p:cNvPr id="5" name="4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4" name="Rectángulo 3"/>
          <p:cNvSpPr/>
          <p:nvPr/>
        </p:nvSpPr>
        <p:spPr>
          <a:xfrm>
            <a:off x="1454981" y="2985246"/>
            <a:ext cx="6096000" cy="1200329"/>
          </a:xfrm>
          <a:prstGeom prst="rect">
            <a:avLst/>
          </a:prstGeom>
        </p:spPr>
        <p:txBody>
          <a:bodyPr>
            <a:spAutoFit/>
          </a:bodyPr>
          <a:lstStyle/>
          <a:p>
            <a:r>
              <a:rPr lang="es-AR" dirty="0">
                <a:solidFill>
                  <a:srgbClr val="000000"/>
                </a:solidFill>
                <a:latin typeface="Arial" panose="020B0604020202020204" pitchFamily="34" charset="0"/>
              </a:rPr>
              <a:t>Proteinuria Fisiológica: </a:t>
            </a:r>
          </a:p>
          <a:p>
            <a:r>
              <a:rPr lang="es-AR" dirty="0">
                <a:solidFill>
                  <a:srgbClr val="000000"/>
                </a:solidFill>
                <a:latin typeface="Arial" panose="020B0604020202020204" pitchFamily="34" charset="0"/>
              </a:rPr>
              <a:t>Caracterizada por presentar una tenue banda de albúmina. Debe considerarse el valor de proteinuria en estos casos debe se menor a 0.2 g/24 </a:t>
            </a:r>
            <a:r>
              <a:rPr lang="es-AR" dirty="0" err="1">
                <a:solidFill>
                  <a:srgbClr val="000000"/>
                </a:solidFill>
                <a:latin typeface="Arial" panose="020B0604020202020204" pitchFamily="34" charset="0"/>
              </a:rPr>
              <a:t>hs</a:t>
            </a:r>
            <a:r>
              <a:rPr lang="es-AR" dirty="0">
                <a:solidFill>
                  <a:srgbClr val="000000"/>
                </a:solidFill>
                <a:latin typeface="Arial" panose="020B0604020202020204" pitchFamily="34" charset="0"/>
              </a:rPr>
              <a:t>. </a:t>
            </a:r>
            <a:endParaRPr lang="es-AR"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23399471"/>
      </p:ext>
    </p:extLst>
  </p:cSld>
  <p:clrMapOvr>
    <a:masterClrMapping/>
  </p:clrMapOvr>
  <mc:AlternateContent xmlns:mc="http://schemas.openxmlformats.org/markup-compatibility/2006">
    <mc:Choice xmlns:p14="http://schemas.microsoft.com/office/powerpoint/2010/main" Requires="p14">
      <p:transition spd="slow" p14:dur="2000" advTm="31482"/>
    </mc:Choice>
    <mc:Fallback>
      <p:transition spd="slow" advTm="31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1725" x="11220450" y="4572000"/>
          <p14:tracePt t="1738" x="11182350" y="4572000"/>
          <p14:tracePt t="1752" x="11163300" y="4572000"/>
          <p14:tracePt t="1763" x="11134725" y="4572000"/>
          <p14:tracePt t="1783" x="11106150" y="4552950"/>
          <p14:tracePt t="1802" x="11010900" y="4533900"/>
          <p14:tracePt t="1822" x="10915650" y="4505325"/>
          <p14:tracePt t="1843" x="10706100" y="4467225"/>
          <p14:tracePt t="1862" x="10439400" y="4467225"/>
          <p14:tracePt t="1883" x="10325100" y="4505325"/>
          <p14:tracePt t="1903" x="10106025" y="4600575"/>
          <p14:tracePt t="1923" x="9944100" y="4714875"/>
          <p14:tracePt t="1943" x="9867900" y="4752975"/>
          <p14:tracePt t="1965" x="9782175" y="4772025"/>
          <p14:tracePt t="1983" x="9772650" y="4772025"/>
          <p14:tracePt t="2241" x="9753600" y="4772025"/>
          <p14:tracePt t="2254" x="9715500" y="4772025"/>
          <p14:tracePt t="2265" x="9667875" y="4772025"/>
          <p14:tracePt t="2279" x="9620250" y="4772025"/>
          <p14:tracePt t="2293" x="9544050" y="4772025"/>
          <p14:tracePt t="2303" x="9448800" y="4772025"/>
          <p14:tracePt t="2323" x="9344025" y="4781550"/>
          <p14:tracePt t="2343" x="9058275" y="4781550"/>
          <p14:tracePt t="2366" x="8763000" y="4781550"/>
          <p14:tracePt t="2383" x="8629650" y="4791075"/>
          <p14:tracePt t="2403" x="8448675" y="4810125"/>
          <p14:tracePt t="2423" x="8382000" y="4819650"/>
          <p14:tracePt t="2446" x="8305800" y="4857750"/>
          <p14:tracePt t="2463" x="8267700" y="4886325"/>
          <p14:tracePt t="2483" x="8258175" y="4886325"/>
          <p14:tracePt t="2503" x="8258175" y="4895850"/>
          <p14:tracePt t="2720" x="8239125" y="4895850"/>
          <p14:tracePt t="2732" x="8201025" y="4895850"/>
          <p14:tracePt t="2745" x="8143875" y="4895850"/>
          <p14:tracePt t="2756" x="8067675" y="4914900"/>
          <p14:tracePt t="2773" x="7972425" y="4924425"/>
          <p14:tracePt t="2793" x="7648575" y="4991100"/>
          <p14:tracePt t="2813" x="7372350" y="5019675"/>
          <p14:tracePt t="2833" x="6762750" y="5105400"/>
          <p14:tracePt t="2853" x="6543675" y="5133975"/>
          <p14:tracePt t="2873" x="6210300" y="5181600"/>
          <p14:tracePt t="2893" x="6076950" y="5229225"/>
          <p14:tracePt t="2914" x="6048375" y="5238750"/>
          <p14:tracePt t="4007" x="6048375" y="5257800"/>
          <p14:tracePt t="4020" x="6048375" y="5286375"/>
          <p14:tracePt t="4033" x="6048375" y="5343525"/>
          <p14:tracePt t="4044" x="6038850" y="5410200"/>
          <p14:tracePt t="4057" x="6038850" y="5476875"/>
          <p14:tracePt t="4070" x="6038850" y="5534025"/>
          <p14:tracePt t="4086" x="6038850" y="5572125"/>
          <p14:tracePt t="4106" x="6038850" y="5638800"/>
          <p14:tracePt t="4130" x="6038850" y="5657850"/>
          <p14:tracePt t="4146" x="6048375" y="5705475"/>
          <p14:tracePt t="4162" x="6057900" y="5724525"/>
          <p14:tracePt t="4184" x="6057900" y="5753100"/>
          <p14:tracePt t="4216" x="6067425" y="5753100"/>
          <p14:tracePt t="4253" x="6067425" y="5762625"/>
          <p14:tracePt t="4265" x="6076950" y="5772150"/>
          <p14:tracePt t="4535" x="6076950" y="5791200"/>
          <p14:tracePt t="4548" x="6076950" y="5829300"/>
          <p14:tracePt t="4560" x="6076950" y="5876925"/>
          <p14:tracePt t="4573" x="6076950" y="5905500"/>
          <p14:tracePt t="4584" x="6076950" y="5915025"/>
          <p14:tracePt t="4603" x="6086475" y="5934075"/>
          <p14:tracePt t="4627" x="6086475" y="5943600"/>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s-ES" sz="2400" dirty="0" smtClean="0"/>
              <a:t>IDENTIFICACIÓN CON UROPROTEINOGRAMA</a:t>
            </a:r>
            <a:r>
              <a:rPr lang="es-ES" sz="2400" dirty="0"/>
              <a:t/>
            </a:r>
            <a:br>
              <a:rPr lang="es-ES" sz="2400" dirty="0"/>
            </a:br>
            <a:r>
              <a:rPr lang="es-ES" sz="2400" dirty="0" smtClean="0"/>
              <a:t>1- PROTEINURIA RENAL GLOMERULAR</a:t>
            </a:r>
            <a:endParaRPr lang="es-ES" sz="2400" dirty="0"/>
          </a:p>
        </p:txBody>
      </p:sp>
      <p:pic>
        <p:nvPicPr>
          <p:cNvPr id="5" name="4 Imagen" descr="PROTEINURIA GLOMERULAR.png"/>
          <p:cNvPicPr>
            <a:picLocks noChangeAspect="1"/>
          </p:cNvPicPr>
          <p:nvPr/>
        </p:nvPicPr>
        <p:blipFill>
          <a:blip r:embed="rId4"/>
          <a:stretch>
            <a:fillRect/>
          </a:stretch>
        </p:blipFill>
        <p:spPr>
          <a:xfrm>
            <a:off x="877329" y="2173770"/>
            <a:ext cx="5395480" cy="2963714"/>
          </a:xfrm>
          <a:prstGeom prst="rect">
            <a:avLst/>
          </a:prstGeom>
        </p:spPr>
      </p:pic>
      <p:sp>
        <p:nvSpPr>
          <p:cNvPr id="6" name="5 CuadroTexto"/>
          <p:cNvSpPr txBox="1"/>
          <p:nvPr/>
        </p:nvSpPr>
        <p:spPr>
          <a:xfrm>
            <a:off x="1402917" y="5220758"/>
            <a:ext cx="3929090" cy="646331"/>
          </a:xfrm>
          <a:prstGeom prst="rect">
            <a:avLst/>
          </a:prstGeom>
          <a:noFill/>
        </p:spPr>
        <p:txBody>
          <a:bodyPr wrap="square" rtlCol="0">
            <a:spAutoFit/>
          </a:bodyPr>
          <a:lstStyle/>
          <a:p>
            <a:r>
              <a:rPr lang="es-ES" dirty="0"/>
              <a:t>http://clubnefrologia.blogspot.com.ar/</a:t>
            </a:r>
          </a:p>
        </p:txBody>
      </p:sp>
      <p:sp>
        <p:nvSpPr>
          <p:cNvPr id="7" name="6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2" name="CuadroTexto 1"/>
          <p:cNvSpPr txBox="1"/>
          <p:nvPr/>
        </p:nvSpPr>
        <p:spPr>
          <a:xfrm>
            <a:off x="7438768" y="2173770"/>
            <a:ext cx="4497859" cy="3693319"/>
          </a:xfrm>
          <a:prstGeom prst="rect">
            <a:avLst/>
          </a:prstGeom>
          <a:noFill/>
        </p:spPr>
        <p:txBody>
          <a:bodyPr wrap="square" rtlCol="0">
            <a:spAutoFit/>
          </a:bodyPr>
          <a:lstStyle/>
          <a:p>
            <a:r>
              <a:rPr lang="es-ES" u="sng" dirty="0" smtClean="0"/>
              <a:t>Patrón glomerular de alta selectividad</a:t>
            </a:r>
            <a:r>
              <a:rPr lang="es-ES" dirty="0" smtClean="0"/>
              <a:t>:</a:t>
            </a:r>
          </a:p>
          <a:p>
            <a:r>
              <a:rPr lang="es-ES" dirty="0" err="1" smtClean="0"/>
              <a:t>Alb</a:t>
            </a:r>
            <a:r>
              <a:rPr lang="es-ES" dirty="0" smtClean="0"/>
              <a:t>.</a:t>
            </a:r>
          </a:p>
          <a:p>
            <a:r>
              <a:rPr lang="es-ES" dirty="0" smtClean="0"/>
              <a:t>Alfa 1 </a:t>
            </a:r>
            <a:r>
              <a:rPr lang="es-ES" dirty="0" err="1" smtClean="0"/>
              <a:t>antitripsina</a:t>
            </a:r>
            <a:endParaRPr lang="es-ES" dirty="0" smtClean="0"/>
          </a:p>
          <a:p>
            <a:r>
              <a:rPr lang="es-ES" dirty="0" err="1" smtClean="0"/>
              <a:t>Trf</a:t>
            </a:r>
            <a:endParaRPr lang="es-ES" dirty="0" smtClean="0"/>
          </a:p>
          <a:p>
            <a:endParaRPr lang="es-ES" dirty="0"/>
          </a:p>
          <a:p>
            <a:r>
              <a:rPr lang="es-ES" u="sng" dirty="0" smtClean="0"/>
              <a:t>Patrón Proteinuria glomerular No selectiva:</a:t>
            </a:r>
          </a:p>
          <a:p>
            <a:r>
              <a:rPr lang="es-ES" dirty="0" smtClean="0"/>
              <a:t>Se suman Inmunoglobulinas y Alfa2- </a:t>
            </a:r>
            <a:r>
              <a:rPr lang="es-ES" dirty="0" err="1" smtClean="0"/>
              <a:t>macrogl</a:t>
            </a:r>
            <a:r>
              <a:rPr lang="es-ES" dirty="0" smtClean="0"/>
              <a:t> está en &gt; concentración que Alfa 1-macroglobulinas.</a:t>
            </a:r>
          </a:p>
          <a:p>
            <a:r>
              <a:rPr lang="es-ES" dirty="0" smtClean="0"/>
              <a:t>Es fundamental comparar con el suero del paciente.</a:t>
            </a:r>
          </a:p>
          <a:p>
            <a:endParaRPr lang="es-A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01580158"/>
      </p:ext>
    </p:extLst>
  </p:cSld>
  <p:clrMapOvr>
    <a:masterClrMapping/>
  </p:clrMapOvr>
  <mc:AlternateContent xmlns:mc="http://schemas.openxmlformats.org/markup-compatibility/2006">
    <mc:Choice xmlns:p14="http://schemas.microsoft.com/office/powerpoint/2010/main" Requires="p14">
      <p:transition spd="slow" p14:dur="2000" advTm="124060"/>
    </mc:Choice>
    <mc:Fallback>
      <p:transition spd="slow" advTm="124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1865" x="6096000" y="5943600"/>
          <p14:tracePt t="1878" x="6115050" y="5943600"/>
          <p14:tracePt t="1889" x="6134100" y="5934075"/>
          <p14:tracePt t="1903" x="6162675" y="5924550"/>
          <p14:tracePt t="1917" x="6210300" y="5915025"/>
          <p14:tracePt t="1940" x="6286500" y="5876925"/>
          <p14:tracePt t="1957" x="6315075" y="5867400"/>
          <p14:tracePt t="1977" x="6362700" y="5848350"/>
          <p14:tracePt t="1997" x="6391275" y="5848350"/>
          <p14:tracePt t="2020" x="6400800" y="5848350"/>
          <p14:tracePt t="2037" x="6419850" y="5848350"/>
          <p14:tracePt t="2058" x="6419850" y="5867400"/>
          <p14:tracePt t="2077" x="6457950" y="5886450"/>
          <p14:tracePt t="2100" x="6496050" y="5905500"/>
          <p14:tracePt t="2117" x="6524625" y="5915025"/>
          <p14:tracePt t="2137" x="6553200" y="5934075"/>
          <p14:tracePt t="2157" x="6562725" y="5934075"/>
          <p14:tracePt t="2180" x="6572250" y="5943600"/>
          <p14:tracePt t="14815" x="6562725" y="5943600"/>
          <p14:tracePt t="14829" x="6543675" y="5943600"/>
          <p14:tracePt t="14840" x="6534150" y="5943600"/>
          <p14:tracePt t="14851" x="6524625" y="5943600"/>
          <p14:tracePt t="14872" x="6515100" y="5943600"/>
          <p14:tracePt t="14895" x="6505575" y="5943600"/>
          <p14:tracePt t="14914" x="6496050" y="5943600"/>
          <p14:tracePt t="14931" x="6486525" y="5943600"/>
          <p14:tracePt t="15036" x="6477000" y="5943600"/>
          <p14:tracePt t="15122" x="6467475" y="5943600"/>
          <p14:tracePt t="15135" x="6457950" y="5943600"/>
          <p14:tracePt t="15158" x="6448425" y="5943600"/>
          <p14:tracePt t="15172" x="6429375" y="5943600"/>
          <p14:tracePt t="15183" x="6419850" y="5943600"/>
          <p14:tracePt t="15196" x="6410325" y="5943600"/>
          <p14:tracePt t="15207" x="6400800" y="5943600"/>
          <p14:tracePt t="15221" x="6391275" y="5943600"/>
          <p14:tracePt t="15242" x="6381750" y="5943600"/>
          <p14:tracePt t="15261" x="6353175" y="5943600"/>
          <p14:tracePt t="15282" x="6343650" y="5943600"/>
          <p14:tracePt t="15301" x="6334125" y="5943600"/>
          <p14:tracePt t="15624" x="6315075" y="5943600"/>
          <p14:tracePt t="15636" x="6296025" y="5943600"/>
          <p14:tracePt t="15650" x="6276975" y="5924550"/>
          <p14:tracePt t="15662" x="6238875" y="5915025"/>
          <p14:tracePt t="15673" x="6200775" y="5895975"/>
          <p14:tracePt t="15686" x="6143625" y="5876925"/>
          <p14:tracePt t="15700" x="6086475" y="5857875"/>
          <p14:tracePt t="15720" x="6029325" y="5829300"/>
          <p14:tracePt t="15730" x="5972175" y="5810250"/>
          <p14:tracePt t="15750" x="5857875" y="5781675"/>
          <p14:tracePt t="15770" x="5819775" y="5762625"/>
          <p14:tracePt t="15790" x="5753100" y="5743575"/>
          <p14:tracePt t="15811" x="5715000" y="5734050"/>
          <p14:tracePt t="16104" x="5695950" y="5734050"/>
          <p14:tracePt t="16116" x="5657850" y="5715000"/>
          <p14:tracePt t="16128" x="5591175" y="5686425"/>
          <p14:tracePt t="16139" x="5514975" y="5667375"/>
          <p14:tracePt t="16152" x="5419725" y="5629275"/>
          <p14:tracePt t="16167" x="5324475" y="5572125"/>
          <p14:tracePt t="16186" x="5229225" y="5534025"/>
          <p14:tracePt t="16209" x="5048250" y="5410200"/>
          <p14:tracePt t="16227" x="4914900" y="5314950"/>
          <p14:tracePt t="16247" x="4867275" y="5238750"/>
          <p14:tracePt t="16267" x="4791075" y="5143500"/>
          <p14:tracePt t="16289" x="4752975" y="5076825"/>
          <p14:tracePt t="16558" x="4714875" y="5029200"/>
          <p14:tracePt t="16569" x="4667250" y="4972050"/>
          <p14:tracePt t="16582" x="4629150" y="4924425"/>
          <p14:tracePt t="16594" x="4581525" y="4857750"/>
          <p14:tracePt t="16617" x="4533900" y="4810125"/>
          <p14:tracePt t="16627" x="4486275" y="4762500"/>
          <p14:tracePt t="16643" x="4391025" y="4667250"/>
          <p14:tracePt t="16668" x="4305300" y="4572000"/>
          <p14:tracePt t="16687" x="4276725" y="4543425"/>
          <p14:tracePt t="16707" x="4267200" y="4505325"/>
          <p14:tracePt t="16727" x="4257675" y="4505325"/>
          <p14:tracePt t="16962" x="4229100" y="4486275"/>
          <p14:tracePt t="16973" x="4162425" y="4410075"/>
          <p14:tracePt t="16986" x="4086225" y="4314825"/>
          <p14:tracePt t="16997" x="4000500" y="4200525"/>
          <p14:tracePt t="17017" x="3933825" y="4114800"/>
          <p14:tracePt t="17037" x="3848100" y="4010025"/>
          <p14:tracePt t="17058" x="3838575" y="3990975"/>
          <p14:tracePt t="17077" x="3829050" y="3981450"/>
          <p14:tracePt t="17098" x="3829050" y="3971925"/>
          <p14:tracePt t="17392" x="3829050" y="3952875"/>
          <p14:tracePt t="17403" x="3829050" y="3933825"/>
          <p14:tracePt t="17415" x="3829050" y="3914775"/>
          <p14:tracePt t="17437" x="3829050" y="3905250"/>
          <p14:tracePt t="17460" x="3829050" y="3895725"/>
          <p14:tracePt t="17478" x="3829050" y="3886200"/>
          <p14:tracePt t="17497" x="3829050" y="3876675"/>
          <p14:tracePt t="17518" x="3829050" y="3810000"/>
          <p14:tracePt t="17540" x="3829050" y="3705225"/>
          <p14:tracePt t="17558" x="3829050" y="3657600"/>
          <p14:tracePt t="17577" x="3829050" y="3638550"/>
          <p14:tracePt t="17597" x="3838575" y="3629025"/>
          <p14:tracePt t="17648" x="3838575" y="3581400"/>
          <p14:tracePt t="17660" x="3838575" y="3552825"/>
          <p14:tracePt t="17677" x="3848100" y="3533775"/>
          <p14:tracePt t="17687" x="3848100" y="3524250"/>
          <p14:tracePt t="17707" x="3848100" y="3514725"/>
          <p14:tracePt t="17784" x="3848100" y="3486150"/>
          <p14:tracePt t="17796" x="3848100" y="3457575"/>
          <p14:tracePt t="17807" x="3848100" y="3429000"/>
          <p14:tracePt t="17820" x="3848100" y="3409950"/>
          <p14:tracePt t="17837" x="3848100" y="3400425"/>
          <p14:tracePt t="17861" x="3848100" y="3390900"/>
          <p14:tracePt t="19083" x="3848100" y="3400425"/>
          <p14:tracePt t="19095" x="3848100" y="3409950"/>
          <p14:tracePt t="19218" x="3848100" y="3419475"/>
          <p14:tracePt t="19244" x="3848100" y="3429000"/>
          <p14:tracePt t="19280" x="3848100" y="3438525"/>
          <p14:tracePt t="19293" x="3848100" y="3448050"/>
          <p14:tracePt t="19304" x="3848100" y="3457575"/>
          <p14:tracePt t="19325" x="3848100" y="3467100"/>
          <p14:tracePt t="19345" x="3848100" y="3524250"/>
          <p14:tracePt t="19368" x="3848100" y="3543300"/>
          <p14:tracePt t="19415" x="3848100" y="3552825"/>
          <p14:tracePt t="19426" x="3848100" y="3562350"/>
          <p14:tracePt t="19440" x="3848100" y="3571875"/>
          <p14:tracePt t="19451" x="3848100" y="3590925"/>
          <p14:tracePt t="19465" x="3848100" y="3609975"/>
          <p14:tracePt t="19485" x="3848100" y="3619500"/>
          <p14:tracePt t="19505" x="3848100" y="3638550"/>
          <p14:tracePt t="19528" x="3848100" y="3657600"/>
          <p14:tracePt t="19545" x="3848100" y="3667125"/>
          <p14:tracePt t="19565" x="3848100" y="3695700"/>
          <p14:tracePt t="19585" x="3848100" y="3714750"/>
          <p14:tracePt t="19608" x="3848100" y="3743325"/>
          <p14:tracePt t="19625" x="3848100" y="3781425"/>
          <p14:tracePt t="19645" x="3848100" y="3800475"/>
          <p14:tracePt t="19665" x="3848100" y="3829050"/>
          <p14:tracePt t="19688" x="3848100" y="3857625"/>
          <p14:tracePt t="19705" x="3848100" y="3876675"/>
          <p14:tracePt t="19725" x="3848100" y="3924300"/>
          <p14:tracePt t="19745" x="3848100" y="3943350"/>
          <p14:tracePt t="19758" x="3848100" y="3952875"/>
          <p14:tracePt t="19795" x="3848100" y="3962400"/>
          <p14:tracePt t="19819" x="3848100" y="3971925"/>
          <p14:tracePt t="19845" x="3848100" y="3981450"/>
          <p14:tracePt t="20371" x="3848100" y="3990975"/>
          <p14:tracePt t="20384" x="3848100" y="4000500"/>
          <p14:tracePt t="20396" x="3848100" y="4019550"/>
          <p14:tracePt t="20415" x="3848100" y="4038600"/>
          <p14:tracePt t="20427" x="3848100" y="4057650"/>
          <p14:tracePt t="20443" x="3848100" y="4076700"/>
          <p14:tracePt t="20465" x="3848100" y="4124325"/>
          <p14:tracePt t="20475" x="3848100" y="4152900"/>
          <p14:tracePt t="20495" x="3848100" y="4181475"/>
          <p14:tracePt t="20515" x="3848100" y="4191000"/>
          <p14:tracePt t="20538" x="3848100" y="4210050"/>
          <p14:tracePt t="20556" x="3848100" y="4229100"/>
          <p14:tracePt t="20575" x="3848100" y="4248150"/>
          <p14:tracePt t="20595" x="3848100" y="4305300"/>
          <p14:tracePt t="20618" x="3848100" y="4343400"/>
          <p14:tracePt t="20636" x="3848100" y="4352925"/>
          <p14:tracePt t="20702" x="3848100" y="4362450"/>
          <p14:tracePt t="21635" x="3857625" y="4362450"/>
          <p14:tracePt t="22431" x="3857625" y="4371975"/>
          <p14:tracePt t="22444" x="3857625" y="4391025"/>
          <p14:tracePt t="22457" x="3857625" y="4400550"/>
          <p14:tracePt t="22469" x="3857625" y="4410075"/>
          <p14:tracePt t="22482" x="3857625" y="4419600"/>
          <p14:tracePt t="22502" x="3857625" y="4438650"/>
          <p14:tracePt t="22512" x="3857625" y="4448175"/>
          <p14:tracePt t="22532" x="3857625" y="4457700"/>
          <p14:tracePt t="22553" x="3857625" y="4467225"/>
          <p14:tracePt t="22572" x="3857625" y="4476750"/>
          <p14:tracePt t="22593" x="3857625" y="4486275"/>
          <p14:tracePt t="22612" x="3857625" y="4495800"/>
          <p14:tracePt t="22632" x="3857625" y="4505325"/>
          <p14:tracePt t="22654" x="3857625" y="4514850"/>
          <p14:tracePt t="22677" x="3857625" y="4524375"/>
          <p14:tracePt t="22692" x="3857625" y="4533900"/>
          <p14:tracePt t="22726" x="3857625" y="4543425"/>
          <p14:tracePt t="22752" x="3857625" y="4552950"/>
          <p14:tracePt t="22763" x="3857625" y="4562475"/>
          <p14:tracePt t="22776" x="3857625" y="4572000"/>
          <p14:tracePt t="22793" x="3857625" y="4581525"/>
          <p14:tracePt t="22815" x="3857625" y="4591050"/>
          <p14:tracePt t="22837" x="3857625" y="4600575"/>
          <p14:tracePt t="23585" x="3857625" y="4610100"/>
          <p14:tracePt t="23597" x="3857625" y="4619625"/>
          <p14:tracePt t="23622" x="3857625" y="4629150"/>
          <p14:tracePt t="23634" x="3857625" y="4638675"/>
          <p14:tracePt t="23647" x="3857625" y="4648200"/>
          <p14:tracePt t="23658" x="3857625" y="4657725"/>
          <p14:tracePt t="23672" x="3857625" y="4667250"/>
          <p14:tracePt t="23689" x="3857625" y="4676775"/>
          <p14:tracePt t="23713" x="3857625" y="4705350"/>
          <p14:tracePt t="23729" x="3857625" y="4724400"/>
          <p14:tracePt t="23749" x="3857625" y="4743450"/>
          <p14:tracePt t="23781" x="3857625" y="4752975"/>
          <p14:tracePt t="24273" x="3857625" y="4762500"/>
          <p14:tracePt t="24284" x="3857625" y="4781550"/>
          <p14:tracePt t="24299" x="3857625" y="4791075"/>
          <p14:tracePt t="24310" x="3857625" y="4800600"/>
          <p14:tracePt t="24329" x="3857625" y="4819650"/>
          <p14:tracePt t="24339" x="3857625" y="4829175"/>
          <p14:tracePt t="24359" x="3857625" y="4848225"/>
          <p14:tracePt t="24379" x="3857625" y="4867275"/>
          <p14:tracePt t="24402" x="3857625" y="4886325"/>
          <p14:tracePt t="24420" x="3867150" y="4895850"/>
          <p14:tracePt t="24440" x="3867150" y="4905375"/>
          <p14:tracePt t="24460" x="3876675" y="4933950"/>
          <p14:tracePt t="24481" x="3876675" y="4943475"/>
          <p14:tracePt t="24498" x="3876675" y="4962525"/>
          <p14:tracePt t="24519" x="3876675" y="4972050"/>
          <p14:tracePt t="24542" x="3876675" y="4981575"/>
          <p14:tracePt t="24627" x="3876675" y="4991100"/>
          <p14:tracePt t="25008" x="3876675" y="5000625"/>
          <p14:tracePt t="25082" x="3876675" y="5010150"/>
          <p14:tracePt t="25277" x="3867150" y="5010150"/>
          <p14:tracePt t="25290" x="3838575" y="5010150"/>
          <p14:tracePt t="25304" x="3829050" y="5019675"/>
          <p14:tracePt t="25317" x="3819525" y="5029200"/>
          <p14:tracePt t="25337" x="3800475" y="5029200"/>
          <p14:tracePt t="25357" x="3790950" y="5029200"/>
          <p14:tracePt t="25387" x="3781425" y="5029200"/>
          <p14:tracePt t="26062" x="3771900" y="5029200"/>
          <p14:tracePt t="26087" x="3752850" y="5029200"/>
          <p14:tracePt t="26100" x="3743325" y="5029200"/>
          <p14:tracePt t="26124" x="3724275" y="5029200"/>
          <p14:tracePt t="26137" x="3724275" y="5038725"/>
          <p14:tracePt t="26148" x="3705225" y="5038725"/>
          <p14:tracePt t="26174" x="3695700" y="5038725"/>
          <p14:tracePt t="26198" x="3686175" y="5038725"/>
          <p14:tracePt t="26270" x="3676650" y="5038725"/>
          <p14:tracePt t="26320" x="3667125" y="5038725"/>
          <p14:tracePt t="30278" x="3657600" y="5038725"/>
          <p14:tracePt t="30340" x="3648075" y="5038725"/>
          <p14:tracePt t="30364" x="3638550" y="5038725"/>
          <p14:tracePt t="30390" x="3629025" y="5038725"/>
          <p14:tracePt t="30402" x="3619500" y="5038725"/>
          <p14:tracePt t="30426" x="3609975" y="5038725"/>
          <p14:tracePt t="30438" x="3600450" y="5038725"/>
          <p14:tracePt t="30488" x="3590925" y="5038725"/>
          <p14:tracePt t="30512" x="3581400" y="5038725"/>
          <p14:tracePt t="30524" x="3571875" y="5038725"/>
          <p14:tracePt t="30561" x="3562350" y="5038725"/>
          <p14:tracePt t="30585" x="3552825" y="5038725"/>
          <p14:tracePt t="30609" x="3543300" y="5038725"/>
          <p14:tracePt t="30646" x="3543300" y="5029200"/>
          <p14:tracePt t="30658" x="3533775" y="5029200"/>
          <p14:tracePt t="30686" x="3533775" y="5019675"/>
          <p14:tracePt t="31592" x="3524250" y="5019675"/>
          <p14:tracePt t="31604" x="3514725" y="5019675"/>
          <p14:tracePt t="31616" x="3495675" y="5019675"/>
          <p14:tracePt t="31627" x="3486150" y="5029200"/>
          <p14:tracePt t="31640" x="3476625" y="5029200"/>
          <p14:tracePt t="31656" x="3457575" y="5029200"/>
          <p14:tracePt t="31675" x="3448050" y="5029200"/>
          <p14:tracePt t="31695" x="3429000" y="5029200"/>
          <p14:tracePt t="31715" x="3409950" y="5029200"/>
          <p14:tracePt t="31735" x="3400425" y="5029200"/>
          <p14:tracePt t="31755" x="3381375" y="5029200"/>
          <p14:tracePt t="31775" x="3362325" y="5029200"/>
          <p14:tracePt t="31812" x="3352800" y="5029200"/>
          <p14:tracePt t="31862" x="3343275" y="5029200"/>
          <p14:tracePt t="31873" x="3333750" y="5029200"/>
          <p14:tracePt t="31886" x="3324225" y="5029200"/>
          <p14:tracePt t="31898" x="3314700" y="5029200"/>
          <p14:tracePt t="31915" x="3305175" y="5029200"/>
          <p14:tracePt t="31972" x="3295650" y="5029200"/>
          <p14:tracePt t="32021" x="3286125" y="5010150"/>
          <p14:tracePt t="32032" x="3276600" y="5010150"/>
          <p14:tracePt t="32046" x="3276600" y="5000625"/>
          <p14:tracePt t="32057" x="3267075" y="4991100"/>
          <p14:tracePt t="32075" x="3267075" y="4981575"/>
          <p14:tracePt t="32098" x="3248025" y="4972050"/>
          <p14:tracePt t="32547" x="3257550" y="4972050"/>
          <p14:tracePt t="32560" x="3267075" y="4972050"/>
          <p14:tracePt t="32572" x="3267075" y="4981575"/>
          <p14:tracePt t="32585" x="3286125" y="4991100"/>
          <p14:tracePt t="32596" x="3295650" y="5000625"/>
          <p14:tracePt t="32615" x="3305175" y="5000625"/>
          <p14:tracePt t="32635" x="3324225" y="5010150"/>
          <p14:tracePt t="32646" x="3333750" y="5010150"/>
          <p14:tracePt t="32671" x="3343275" y="5010150"/>
          <p14:tracePt t="32683" x="3352800" y="5010150"/>
          <p14:tracePt t="32699" x="3362325" y="5010150"/>
          <p14:tracePt t="32709" x="3371850" y="5010150"/>
          <p14:tracePt t="32729" x="3381375" y="5010150"/>
          <p14:tracePt t="32749" x="3400425" y="5019675"/>
          <p14:tracePt t="32770" x="3409950" y="5019675"/>
          <p14:tracePt t="32793" x="3419475" y="5019675"/>
          <p14:tracePt t="32810" x="3429000" y="5019675"/>
          <p14:tracePt t="32829" x="3438525" y="5019675"/>
          <p14:tracePt t="32850" x="3457575" y="5019675"/>
          <p14:tracePt t="32869" x="3476625" y="5019675"/>
          <p14:tracePt t="32889" x="3486150" y="5019675"/>
          <p14:tracePt t="32909" x="3505200" y="5019675"/>
          <p14:tracePt t="32929" x="3524250" y="5019675"/>
          <p14:tracePt t="32949" x="3543300" y="5019675"/>
          <p14:tracePt t="32969" x="3581400" y="5010150"/>
          <p14:tracePt t="32990" x="3619500" y="5010150"/>
          <p14:tracePt t="33012" x="3629025" y="5000625"/>
          <p14:tracePt t="33037" x="3657600" y="4991100"/>
          <p14:tracePt t="33060" x="3676650" y="4981575"/>
          <p14:tracePt t="33077" x="3724275" y="4962525"/>
          <p14:tracePt t="33096" x="3733800" y="4962525"/>
          <p14:tracePt t="33116" x="3771900" y="4962525"/>
          <p14:tracePt t="33140" x="3781425" y="4953000"/>
          <p14:tracePt t="33156" x="3790950" y="4953000"/>
          <p14:tracePt t="33176" x="3800475" y="4943475"/>
          <p14:tracePt t="36379" x="3800475" y="4924425"/>
          <p14:tracePt t="36390" x="3800475" y="4905375"/>
          <p14:tracePt t="36402" x="3800475" y="4876800"/>
          <p14:tracePt t="36420" x="3800475" y="4848225"/>
          <p14:tracePt t="36443" x="3800475" y="4791075"/>
          <p14:tracePt t="36461" x="3800475" y="4772025"/>
          <p14:tracePt t="36480" x="3800475" y="4714875"/>
          <p14:tracePt t="36501" x="3819525" y="4619625"/>
          <p14:tracePt t="36523" x="3829050" y="4524375"/>
          <p14:tracePt t="36540" x="3886200" y="4305300"/>
          <p14:tracePt t="36560" x="3905250" y="4181475"/>
          <p14:tracePt t="36580" x="3933825" y="4019550"/>
          <p14:tracePt t="36603" x="3952875" y="3905250"/>
          <p14:tracePt t="36620" x="3952875" y="3848100"/>
          <p14:tracePt t="36640" x="3952875" y="3705225"/>
          <p14:tracePt t="36661" x="3952875" y="3600450"/>
          <p14:tracePt t="36677" x="3952875" y="3571875"/>
          <p14:tracePt t="36693" x="3952875" y="3552825"/>
          <p14:tracePt t="36713" x="3952875" y="3533775"/>
          <p14:tracePt t="36734" x="3952875" y="3495675"/>
          <p14:tracePt t="36753" x="3952875" y="3486150"/>
          <p14:tracePt t="36763" x="3952875" y="3467100"/>
          <p14:tracePt t="36783" x="3952875" y="3429000"/>
          <p14:tracePt t="36804" x="3952875" y="3409950"/>
          <p14:tracePt t="36819" x="3952875" y="3400425"/>
          <p14:tracePt t="36843" x="3952875" y="3390900"/>
          <p14:tracePt t="37298" x="3952875" y="3381375"/>
          <p14:tracePt t="37310" x="3952875" y="3371850"/>
          <p14:tracePt t="37322" x="3943350" y="3371850"/>
          <p14:tracePt t="37334" x="3933825" y="3352800"/>
          <p14:tracePt t="37359" x="3924300" y="3333750"/>
          <p14:tracePt t="37372" x="3914775" y="3324225"/>
          <p14:tracePt t="37384" x="3914775" y="3314700"/>
          <p14:tracePt t="37397" x="3905250" y="3295650"/>
          <p14:tracePt t="37411" x="3895725" y="3286125"/>
          <p14:tracePt t="37431" x="3895725" y="3276600"/>
          <p14:tracePt t="37470" x="3886200" y="3276600"/>
          <p14:tracePt t="37506" x="3886200" y="3267075"/>
          <p14:tracePt t="37518" x="3876675" y="3257550"/>
          <p14:tracePt t="38377" x="3876675" y="3267075"/>
          <p14:tracePt t="38390" x="3876675" y="3276600"/>
          <p14:tracePt t="38414" x="3876675" y="3286125"/>
          <p14:tracePt t="38439" x="3876675" y="3295650"/>
          <p14:tracePt t="38451" x="3867150" y="3305175"/>
          <p14:tracePt t="38464" x="3867150" y="3314700"/>
          <p14:tracePt t="38487" x="3867150" y="3333750"/>
          <p14:tracePt t="38500" x="3867150" y="3343275"/>
          <p14:tracePt t="38610" x="3867150" y="3362325"/>
          <p14:tracePt t="38635" x="3867150" y="3371850"/>
          <p14:tracePt t="38661" x="3867150" y="3381375"/>
          <p14:tracePt t="38672" x="3867150" y="3390900"/>
          <p14:tracePt t="38709" x="3867150" y="3400425"/>
          <p14:tracePt t="38733" x="3857625" y="3400425"/>
          <p14:tracePt t="40462" x="3857625" y="3409950"/>
          <p14:tracePt t="40500" x="3857625" y="3419475"/>
          <p14:tracePt t="40585" x="3857625" y="3429000"/>
          <p14:tracePt t="40636" x="3857625" y="3438525"/>
          <p14:tracePt t="40684" x="3857625" y="3448050"/>
          <p14:tracePt t="40696" x="3857625" y="3457575"/>
          <p14:tracePt t="40708" x="3857625" y="3467100"/>
          <p14:tracePt t="40732" x="3857625" y="3476625"/>
          <p14:tracePt t="40756" x="3857625" y="3486150"/>
          <p14:tracePt t="40783" x="3857625" y="3495675"/>
          <p14:tracePt t="40819" x="3857625" y="3505200"/>
          <p14:tracePt t="40844" x="3857625" y="3514725"/>
          <p14:tracePt t="40855" x="3857625" y="3524250"/>
          <p14:tracePt t="40928" x="3857625" y="3533775"/>
          <p14:tracePt t="40953" x="3857625" y="3543300"/>
          <p14:tracePt t="41002" x="3857625" y="3552825"/>
          <p14:tracePt t="41076" x="3857625" y="3562350"/>
          <p14:tracePt t="41113" x="3857625" y="3571875"/>
          <p14:tracePt t="41272" x="3857625" y="3581400"/>
          <p14:tracePt t="41297" x="3848100" y="3581400"/>
          <p14:tracePt t="41310" x="3848100" y="3590925"/>
          <p14:tracePt t="41324" x="3838575" y="3600450"/>
          <p14:tracePt t="41469" x="3829050" y="3600450"/>
          <p14:tracePt t="41516" x="3819525" y="3600450"/>
          <p14:tracePt t="42278" x="3829050" y="3600450"/>
          <p14:tracePt t="42400" x="3838575" y="3600450"/>
          <p14:tracePt t="43321" x="3838575" y="3609975"/>
          <p14:tracePt t="43345" x="3838575" y="3619500"/>
          <p14:tracePt t="43357" x="3819525" y="3619500"/>
          <p14:tracePt t="43381" x="3800475" y="3629025"/>
          <p14:tracePt t="43407" x="3790950" y="3629025"/>
          <p14:tracePt t="43431" x="3781425" y="3629025"/>
          <p14:tracePt t="43456" x="3771900" y="3629025"/>
          <p14:tracePt t="43480" x="3762375" y="3629025"/>
          <p14:tracePt t="43676" x="3771900" y="3629025"/>
          <p14:tracePt t="47699" x="3781425" y="3629025"/>
          <p14:tracePt t="47748" x="3790950" y="3629025"/>
          <p14:tracePt t="48179" x="3781425" y="3619500"/>
          <p14:tracePt t="48215" x="3771900" y="3619500"/>
          <p14:tracePt t="48889" x="3771900" y="3629025"/>
          <p14:tracePt t="48902" x="3771900" y="3638550"/>
          <p14:tracePt t="49049" x="3762375" y="3638550"/>
          <p14:tracePt t="49099" x="3752850" y="3638550"/>
          <p14:tracePt t="49135" x="3743325" y="3638550"/>
          <p14:tracePt t="49146" x="3743325" y="3629025"/>
          <p14:tracePt t="49160" x="3733800" y="3629025"/>
          <p14:tracePt t="49308" x="3743325" y="3629025"/>
          <p14:tracePt t="49344" x="3752850" y="3629025"/>
          <p14:tracePt t="49381" x="3762375" y="3629025"/>
          <p14:tracePt t="49405" x="3771900" y="3629025"/>
          <p14:tracePt t="49453" x="3781425" y="3629025"/>
          <p14:tracePt t="49638" x="3781425" y="3638550"/>
          <p14:tracePt t="50154" x="3781425" y="3648075"/>
          <p14:tracePt t="50165" x="3781425" y="3657600"/>
          <p14:tracePt t="50178" x="3781425" y="3667125"/>
          <p14:tracePt t="50202" x="3781425" y="3676650"/>
          <p14:tracePt t="50288" x="3781425" y="3686175"/>
          <p14:tracePt t="50301" x="3781425" y="3695700"/>
          <p14:tracePt t="50313" x="3781425" y="3705225"/>
          <p14:tracePt t="50330" x="3781425" y="3714750"/>
          <p14:tracePt t="50351" x="3790950" y="3724275"/>
          <p14:tracePt t="50362" x="3790950" y="3733800"/>
          <p14:tracePt t="50411" x="3790950" y="3743325"/>
          <p14:tracePt t="50436" x="3800475" y="3752850"/>
          <p14:tracePt t="50472" x="3800475" y="3762375"/>
          <p14:tracePt t="50521" x="3800475" y="3771900"/>
          <p14:tracePt t="50570" x="3800475" y="3781425"/>
          <p14:tracePt t="50582" x="3800475" y="3790950"/>
          <p14:tracePt t="50619" x="3800475" y="3800475"/>
          <p14:tracePt t="50643" x="3800475" y="3810000"/>
          <p14:tracePt t="50668" x="3800475" y="3819525"/>
          <p14:tracePt t="50840" x="3800475" y="3829050"/>
          <p14:tracePt t="51392" x="3790950" y="3829050"/>
          <p14:tracePt t="52374" x="3790950" y="3838575"/>
          <p14:tracePt t="52410" x="3790950" y="3848100"/>
          <p14:tracePt t="52423" x="3800475" y="3848100"/>
          <p14:tracePt t="52435" x="3800475" y="3857625"/>
          <p14:tracePt t="54692" x="3800475" y="3867150"/>
          <p14:tracePt t="54815" x="3800475" y="3876675"/>
          <p14:tracePt t="54827" x="3800475" y="3886200"/>
          <p14:tracePt t="54851" x="3800475" y="3895725"/>
          <p14:tracePt t="54877" x="3800475" y="3905250"/>
          <p14:tracePt t="54900" x="3800475" y="3914775"/>
          <p14:tracePt t="54913" x="3800475" y="3924300"/>
          <p14:tracePt t="54939" x="3800475" y="3933825"/>
          <p14:tracePt t="54950" x="3800475" y="3943350"/>
          <p14:tracePt t="54963" x="3800475" y="3952875"/>
          <p14:tracePt t="54979" x="3800475" y="3962400"/>
          <p14:tracePt t="54999" x="3800475" y="3990975"/>
          <p14:tracePt t="55011" x="3800475" y="4010025"/>
          <p14:tracePt t="55029" x="3800475" y="4019550"/>
          <p14:tracePt t="55049" x="3800475" y="4029075"/>
          <p14:tracePt t="55121" x="3800475" y="4048125"/>
          <p14:tracePt t="55135" x="3800475" y="4057650"/>
          <p14:tracePt t="55146" x="3800475" y="4076700"/>
          <p14:tracePt t="55159" x="3800475" y="4086225"/>
          <p14:tracePt t="55183" x="3800475" y="4095750"/>
          <p14:tracePt t="55244" x="3800475" y="4114800"/>
          <p14:tracePt t="55257" x="3800475" y="4124325"/>
          <p14:tracePt t="55268" x="3800475" y="4143375"/>
          <p14:tracePt t="55281" x="3800475" y="4152900"/>
          <p14:tracePt t="55299" x="3800475" y="4162425"/>
          <p14:tracePt t="55319" x="3800475" y="4171950"/>
          <p14:tracePt t="55673" x="3800475" y="4191000"/>
          <p14:tracePt t="55686" x="3800475" y="4200525"/>
          <p14:tracePt t="55697" x="3800475" y="4229100"/>
          <p14:tracePt t="55710" x="3800475" y="4248150"/>
          <p14:tracePt t="55722" x="3800475" y="4267200"/>
          <p14:tracePt t="55739" x="3800475" y="4295775"/>
          <p14:tracePt t="55763" x="3800475" y="4314825"/>
          <p14:tracePt t="55779" x="3800475" y="4324350"/>
          <p14:tracePt t="55799" x="3800475" y="4333875"/>
          <p14:tracePt t="55845" x="3800475" y="4352925"/>
          <p14:tracePt t="55857" x="3800475" y="4362450"/>
          <p14:tracePt t="55870" x="3800475" y="4371975"/>
          <p14:tracePt t="55883" x="3800475" y="4381500"/>
          <p14:tracePt t="55899" x="3800475" y="4391025"/>
          <p14:tracePt t="56214" x="3800475" y="4381500"/>
          <p14:tracePt t="56237" x="3800475" y="4371975"/>
          <p14:tracePt t="56262" x="3800475" y="4362450"/>
          <p14:tracePt t="56275" x="3790950" y="4352925"/>
          <p14:tracePt t="56286" x="3790950" y="4343400"/>
          <p14:tracePt t="56300" x="3790950" y="4324350"/>
          <p14:tracePt t="56312" x="3790950" y="4314825"/>
          <p14:tracePt t="56329" x="3781425" y="4305300"/>
          <p14:tracePt t="56350" x="3781425" y="4286250"/>
          <p14:tracePt t="56435" x="3771900" y="4276725"/>
          <p14:tracePt t="56460" x="3752850" y="4276725"/>
          <p14:tracePt t="56470" x="3752850" y="4267200"/>
          <p14:tracePt t="56483" x="3743325" y="4257675"/>
          <p14:tracePt t="56506" x="3733800" y="4257675"/>
          <p14:tracePt t="56520" x="3724275" y="4257675"/>
          <p14:tracePt t="56531" x="3714750" y="4257675"/>
          <p14:tracePt t="56557" x="3695700" y="4248150"/>
          <p14:tracePt t="56580" x="3686175" y="4248150"/>
          <p14:tracePt t="56607" x="3686175" y="4238625"/>
          <p14:tracePt t="56937" x="3695700" y="4238625"/>
          <p14:tracePt t="56950" x="3705225" y="4238625"/>
          <p14:tracePt t="56975" x="3714750" y="4238625"/>
          <p14:tracePt t="56999" x="3733800" y="4238625"/>
          <p14:tracePt t="57022" x="3743325" y="4238625"/>
          <p14:tracePt t="57060" x="3752850" y="4238625"/>
          <p14:tracePt t="57145" x="3752850" y="4248150"/>
          <p14:tracePt t="57403" x="3752850" y="4257675"/>
          <p14:tracePt t="57416" x="3762375" y="4257675"/>
          <p14:tracePt t="57429" x="3762375" y="4267200"/>
          <p14:tracePt t="57440" x="3771900" y="4267200"/>
          <p14:tracePt t="57490" x="3781425" y="4276725"/>
          <p14:tracePt t="57733" x="3781425" y="4286250"/>
          <p14:tracePt t="57771" x="3790950" y="4295775"/>
          <p14:tracePt t="57784" x="3790950" y="4305300"/>
          <p14:tracePt t="57820" x="3800475" y="4305300"/>
          <p14:tracePt t="57845" x="3800475" y="4314825"/>
          <p14:tracePt t="57881" x="3800475" y="4324350"/>
          <p14:tracePt t="57895" x="3800475" y="4333875"/>
          <p14:tracePt t="57906" x="3810000" y="4333875"/>
          <p14:tracePt t="58003" x="3810000" y="4343400"/>
          <p14:tracePt t="58042" x="3810000" y="4352925"/>
          <p14:tracePt t="58065" x="3819525" y="4352925"/>
          <p14:tracePt t="58127" x="3819525" y="4362450"/>
          <p14:tracePt t="58139" x="3819525" y="4371975"/>
          <p14:tracePt t="58458" x="3829050" y="4371975"/>
          <p14:tracePt t="58471" x="3838575" y="4381500"/>
          <p14:tracePt t="58495" x="3838575" y="4391025"/>
          <p14:tracePt t="58507" x="3838575" y="4400550"/>
          <p14:tracePt t="58520" x="3848100" y="4400550"/>
          <p14:tracePt t="59145" x="3848100" y="4410075"/>
          <p14:tracePt t="59170" x="3848100" y="4429125"/>
          <p14:tracePt t="59194" x="3848100" y="4438650"/>
          <p14:tracePt t="59230" x="3848100" y="4448175"/>
          <p14:tracePt t="59538" x="3848100" y="4457700"/>
          <p14:tracePt t="59549" x="3848100" y="4467225"/>
          <p14:tracePt t="59574" x="3848100" y="4476750"/>
          <p14:tracePt t="59599" x="3848100" y="4495800"/>
          <p14:tracePt t="59623" x="3848100" y="4505325"/>
          <p14:tracePt t="59637" x="3848100" y="4524375"/>
          <p14:tracePt t="59648" x="3848100" y="4533900"/>
          <p14:tracePt t="59661" x="3848100" y="4543425"/>
          <p14:tracePt t="59677" x="3848100" y="4552950"/>
          <p14:tracePt t="59697" x="3848100" y="4562475"/>
          <p14:tracePt t="59722" x="3848100" y="4572000"/>
          <p14:tracePt t="59758" x="3848100" y="4581525"/>
          <p14:tracePt t="59795" x="3848100" y="4591050"/>
          <p14:tracePt t="59807" x="3848100" y="4600575"/>
          <p14:tracePt t="60077" x="3848100" y="4610100"/>
          <p14:tracePt t="60090" x="3848100" y="4619625"/>
          <p14:tracePt t="60101" x="3857625" y="4638675"/>
          <p14:tracePt t="60114" x="3876675" y="4667250"/>
          <p14:tracePt t="60127" x="3886200" y="4686300"/>
          <p14:tracePt t="60140" x="3905250" y="4705350"/>
          <p14:tracePt t="60156" x="3905250" y="4733925"/>
          <p14:tracePt t="60177" x="3933825" y="4752975"/>
          <p14:tracePt t="60197" x="3933825" y="4772025"/>
          <p14:tracePt t="60220" x="3943350" y="4791075"/>
          <p14:tracePt t="60237" x="3952875" y="4800600"/>
          <p14:tracePt t="60261" x="3952875" y="4810125"/>
          <p14:tracePt t="60277" x="3962400" y="4819650"/>
          <p14:tracePt t="60297" x="3971925" y="4838700"/>
          <p14:tracePt t="60317" x="3981450" y="4867275"/>
          <p14:tracePt t="60336" x="4000500" y="4905375"/>
          <p14:tracePt t="60357" x="4010025" y="4914900"/>
          <p14:tracePt t="60380" x="4029075" y="4933950"/>
          <p14:tracePt t="60397" x="4048125" y="4962525"/>
          <p14:tracePt t="60417" x="4057650" y="4962525"/>
          <p14:tracePt t="60437" x="4067175" y="4972050"/>
          <p14:tracePt t="61009" x="4086225" y="4972050"/>
          <p14:tracePt t="61034" x="4095750" y="4981575"/>
          <p14:tracePt t="61046" x="4105275" y="4991100"/>
          <p14:tracePt t="61061" x="4114800" y="4991100"/>
          <p14:tracePt t="61073" x="4133850" y="5000625"/>
          <p14:tracePt t="61091" x="4143375" y="5010150"/>
          <p14:tracePt t="61111" x="4171950" y="5019675"/>
          <p14:tracePt t="61131" x="4191000" y="5029200"/>
          <p14:tracePt t="61146" x="4229100" y="5038725"/>
          <p14:tracePt t="61167" x="4257675" y="5048250"/>
          <p14:tracePt t="61196" x="4333875" y="5067300"/>
          <p14:tracePt t="61207" x="4352925" y="5067300"/>
          <p14:tracePt t="61227" x="4381500" y="5067300"/>
          <p14:tracePt t="61247" x="4429125" y="5067300"/>
          <p14:tracePt t="61267" x="4476750" y="5067300"/>
          <p14:tracePt t="61287" x="4495800" y="5067300"/>
          <p14:tracePt t="61310" x="4562475" y="5067300"/>
          <p14:tracePt t="61328" x="4610100" y="5067300"/>
          <p14:tracePt t="61347" x="4638675" y="5057775"/>
          <p14:tracePt t="61367" x="4676775" y="5048250"/>
          <p14:tracePt t="61390" x="4705350" y="5038725"/>
          <p14:tracePt t="61407" x="4724400" y="5029200"/>
          <p14:tracePt t="61427" x="4743450" y="5019675"/>
          <p14:tracePt t="61447" x="4752975" y="5000625"/>
          <p14:tracePt t="61470" x="4781550" y="4981575"/>
          <p14:tracePt t="61487" x="4800600" y="4962525"/>
          <p14:tracePt t="61507" x="4810125" y="4953000"/>
          <p14:tracePt t="61527" x="4829175" y="4933950"/>
          <p14:tracePt t="61550" x="4838700" y="4914900"/>
          <p14:tracePt t="61585" x="4838700" y="4905375"/>
          <p14:tracePt t="61598" x="4848225" y="4905375"/>
          <p14:tracePt t="61610" x="4848225" y="4895850"/>
          <p14:tracePt t="61991" x="4857750" y="4886325"/>
          <p14:tracePt t="62002" x="4886325" y="4867275"/>
          <p14:tracePt t="62016" x="4943475" y="4838700"/>
          <p14:tracePt t="62027" x="4991100" y="4810125"/>
          <p14:tracePt t="62040" x="5038725" y="4781550"/>
          <p14:tracePt t="62054" x="5067300" y="4762500"/>
          <p14:tracePt t="62065" x="5086350" y="4743450"/>
          <p14:tracePt t="62088" x="5095875" y="4743450"/>
          <p14:tracePt t="71827" x="5095875" y="4733925"/>
          <p14:tracePt t="71851" x="5095875" y="4714875"/>
          <p14:tracePt t="71863" x="5095875" y="4705350"/>
          <p14:tracePt t="71877" x="5095875" y="4676775"/>
          <p14:tracePt t="71887" x="5095875" y="4648200"/>
          <p14:tracePt t="71900" x="5095875" y="4629150"/>
          <p14:tracePt t="71917" x="5095875" y="4619625"/>
          <p14:tracePt t="71940" x="5095875" y="4610100"/>
          <p14:tracePt t="71961" x="5095875" y="4600575"/>
          <p14:tracePt t="71977" x="5095875" y="4591050"/>
          <p14:tracePt t="71997" x="5095875" y="4581525"/>
          <p14:tracePt t="72020" x="5095875" y="4533900"/>
          <p14:tracePt t="72036" x="5095875" y="4514850"/>
          <p14:tracePt t="72060" x="5095875" y="4505325"/>
          <p14:tracePt t="72132" x="5095875" y="4486275"/>
          <p14:tracePt t="72158" x="5095875" y="4476750"/>
          <p14:tracePt t="72219" x="5095875" y="4486275"/>
          <p14:tracePt t="72489" x="5105400" y="4457700"/>
          <p14:tracePt t="72500" x="5143500" y="4362450"/>
          <p14:tracePt t="72513" x="5200650" y="4267200"/>
          <p14:tracePt t="72525" x="5248275" y="4181475"/>
          <p14:tracePt t="72538" x="5276850" y="4124325"/>
          <p14:tracePt t="72555" x="5314950" y="4076700"/>
          <p14:tracePt t="72575" x="5362575" y="4010025"/>
          <p14:tracePt t="72595" x="5372100" y="4000500"/>
          <p14:tracePt t="72615" x="5391150" y="3990975"/>
          <p14:tracePt t="72661" x="5400675" y="3990975"/>
          <p14:tracePt t="72771" x="5410200" y="3990975"/>
          <p14:tracePt t="73004" x="5419725" y="3990975"/>
          <p14:tracePt t="73016" x="5438775" y="3981450"/>
          <p14:tracePt t="73029" x="5467350" y="3971925"/>
          <p14:tracePt t="73040" x="5486400" y="3971925"/>
          <p14:tracePt t="73052" x="5505450" y="3962400"/>
          <p14:tracePt t="73072" x="5524500" y="3952875"/>
          <p14:tracePt t="73094" x="5543550" y="3952875"/>
          <p14:tracePt t="73115" x="5553075" y="3952875"/>
          <p14:tracePt t="73702" x="5562600" y="3962400"/>
          <p14:tracePt t="73727" x="5572125" y="3971925"/>
          <p14:tracePt t="73740" x="5581650" y="3981450"/>
          <p14:tracePt t="73850" x="5591175" y="3981450"/>
          <p14:tracePt t="74230" x="5591175" y="3990975"/>
          <p14:tracePt t="76106" x="5600700" y="3990975"/>
          <p14:tracePt t="76119" x="5610225" y="3981450"/>
          <p14:tracePt t="76131" x="5619750" y="3971925"/>
          <p14:tracePt t="76148" x="5629275" y="3971925"/>
          <p14:tracePt t="76158" x="5638800" y="3962400"/>
          <p14:tracePt t="76178" x="5638800" y="3952875"/>
          <p14:tracePt t="76198" x="5657850" y="3943350"/>
          <p14:tracePt t="76218" x="5686425" y="3933825"/>
          <p14:tracePt t="76242" x="5724525" y="3914775"/>
          <p14:tracePt t="76259" x="5734050" y="3905250"/>
          <p14:tracePt t="76269" x="5743575" y="3905250"/>
          <p14:tracePt t="76288" x="5762625" y="3895725"/>
          <p14:tracePt t="76308" x="5781675" y="3886200"/>
          <p14:tracePt t="76318" x="5791200" y="3876675"/>
          <p14:tracePt t="76339" x="5810250" y="3867150"/>
          <p14:tracePt t="76339" x="5848350" y="3848100"/>
          <p14:tracePt t="76359" x="5867400" y="3838575"/>
          <p14:tracePt t="76378" x="5895975" y="3819525"/>
          <p14:tracePt t="76402" x="5905500" y="3819525"/>
          <p14:tracePt t="76721" x="5905500" y="3800475"/>
          <p14:tracePt t="76745" x="5915025" y="3790950"/>
          <p14:tracePt t="76768" x="5924550" y="3781425"/>
          <p14:tracePt t="76781" x="5924550" y="3771900"/>
          <p14:tracePt t="76793" x="5924550" y="3762375"/>
          <p14:tracePt t="76806" x="5934075" y="3752850"/>
          <p14:tracePt t="76819" x="5934075" y="3743325"/>
          <p14:tracePt t="76839" x="5934075" y="3733800"/>
          <p14:tracePt t="76862" x="5962650" y="3686175"/>
          <p14:tracePt t="76879" x="5972175" y="3667125"/>
          <p14:tracePt t="76899" x="5981700" y="3629025"/>
          <p14:tracePt t="76918" x="5991225" y="3619500"/>
          <p14:tracePt t="76989" x="5991225" y="3600450"/>
          <p14:tracePt t="77002" x="6000750" y="3600450"/>
          <p14:tracePt t="77014" x="6000750" y="3590925"/>
          <p14:tracePt t="77028" x="6000750" y="3581400"/>
          <p14:tracePt t="77038" x="6000750" y="3571875"/>
          <p14:tracePt t="77058" x="6010275" y="3552825"/>
          <p14:tracePt t="77082" x="6019800" y="3524250"/>
          <p14:tracePt t="77102" x="6019800" y="3505200"/>
          <p14:tracePt t="77119" x="6019800" y="3495675"/>
          <p14:tracePt t="77139" x="6019800" y="3486150"/>
          <p14:tracePt t="77186" x="6019800" y="3476625"/>
          <p14:tracePt t="77517" x="6019800" y="3486150"/>
          <p14:tracePt t="77555" x="6019800" y="3495675"/>
          <p14:tracePt t="77567" x="6019800" y="3505200"/>
          <p14:tracePt t="77578" x="6019800" y="3514725"/>
          <p14:tracePt t="77604" x="6019800" y="3533775"/>
          <p14:tracePt t="77627" x="6019800" y="3552825"/>
          <p14:tracePt t="77640" x="6010275" y="3581400"/>
          <p14:tracePt t="77652" x="6000750" y="3629025"/>
          <p14:tracePt t="77665" x="5981700" y="3657600"/>
          <p14:tracePt t="77680" x="5972175" y="3676650"/>
          <p14:tracePt t="77701" x="5962650" y="3686175"/>
          <p14:tracePt t="77725" x="5953125" y="3686175"/>
          <p14:tracePt t="77738" x="5934075" y="3695700"/>
          <p14:tracePt t="77750" x="5915025" y="3705225"/>
          <p14:tracePt t="77766" x="5895975" y="3714750"/>
          <p14:tracePt t="77777" x="5876925" y="3714750"/>
          <p14:tracePt t="77793" x="5848350" y="3714750"/>
          <p14:tracePt t="77816" x="5810250" y="3724275"/>
          <p14:tracePt t="77826" x="5791200" y="3724275"/>
          <p14:tracePt t="77846" x="5772150" y="3724275"/>
          <p14:tracePt t="77866" x="5724525" y="3724275"/>
          <p14:tracePt t="77886" x="5686425" y="3705225"/>
          <p14:tracePt t="77906" x="5657850" y="3705225"/>
          <p14:tracePt t="77926" x="5629275" y="3695700"/>
          <p14:tracePt t="77946" x="5619750" y="3686175"/>
          <p14:tracePt t="77966" x="5610225" y="3686175"/>
          <p14:tracePt t="78289" x="5591175" y="3686175"/>
          <p14:tracePt t="78302" x="5562600" y="3676650"/>
          <p14:tracePt t="78313" x="5534025" y="3676650"/>
          <p14:tracePt t="78327" x="5476875" y="3676650"/>
          <p14:tracePt t="78346" x="5438775" y="3676650"/>
          <p14:tracePt t="78369" x="5334000" y="3676650"/>
          <p14:tracePt t="78386" x="5286375" y="3676650"/>
          <p14:tracePt t="78406" x="5200650" y="3676650"/>
          <p14:tracePt t="78426" x="5133975" y="3686175"/>
          <p14:tracePt t="78449" x="5105400" y="3695700"/>
          <p14:tracePt t="78466" x="5095875" y="3695700"/>
          <p14:tracePt t="78535" x="5095875" y="3705225"/>
          <p14:tracePt t="78829" x="5086350" y="3705225"/>
          <p14:tracePt t="78840" x="5067300" y="3705225"/>
          <p14:tracePt t="78854" x="5057775" y="3705225"/>
          <p14:tracePt t="78867" x="5038725" y="3695700"/>
          <p14:tracePt t="78885" x="5019675" y="3695700"/>
          <p14:tracePt t="78905" x="4981575" y="3686175"/>
          <p14:tracePt t="78915" x="4962525" y="3667125"/>
          <p14:tracePt t="78935" x="4924425" y="3648075"/>
          <p14:tracePt t="78955" x="4895850" y="3629025"/>
          <p14:tracePt t="78978" x="4876800" y="3619500"/>
          <p14:tracePt t="78995" x="4867275" y="3619500"/>
          <p14:tracePt t="79015" x="4857750" y="3609975"/>
          <p14:tracePt t="79035" x="4848225" y="3609975"/>
          <p14:tracePt t="79058" x="4838700" y="3609975"/>
          <p14:tracePt t="79111" x="4838700" y="3600450"/>
          <p14:tracePt t="79125" x="4829175" y="3600450"/>
          <p14:tracePt t="79148" x="4829175" y="3590925"/>
          <p14:tracePt t="79161" x="4819650" y="3590925"/>
          <p14:tracePt t="79175" x="4819650" y="3581400"/>
          <p14:tracePt t="79195" x="4819650" y="3571875"/>
          <p14:tracePt t="79219" x="4819650" y="3562350"/>
          <p14:tracePt t="79235" x="4819650" y="3543300"/>
          <p14:tracePt t="79255" x="4819650" y="3533775"/>
          <p14:tracePt t="79275" x="4819650" y="3495675"/>
          <p14:tracePt t="79299" x="4819650" y="3457575"/>
          <p14:tracePt t="79322" x="4829175" y="3448050"/>
          <p14:tracePt t="79333" x="4829175" y="3438525"/>
          <p14:tracePt t="79430" x="4838700" y="3438525"/>
          <p14:tracePt t="79601" x="4838700" y="3448050"/>
          <p14:tracePt t="79626" x="4838700" y="3457575"/>
          <p14:tracePt t="79650" x="4838700" y="3467100"/>
          <p14:tracePt t="79663" x="4838700" y="3476625"/>
          <p14:tracePt t="79674" x="4838700" y="3486150"/>
          <p14:tracePt t="79699" x="4838700" y="3495675"/>
          <p14:tracePt t="79712" x="4838700" y="3505200"/>
          <p14:tracePt t="79724" x="4838700" y="3514725"/>
          <p14:tracePt t="79737" x="4848225" y="3514725"/>
          <p14:tracePt t="79755" x="4848225" y="3524250"/>
          <p14:tracePt t="79773" x="4848225" y="3533775"/>
          <p14:tracePt t="79798" x="4848225" y="3543300"/>
          <p14:tracePt t="79809" x="4857750" y="3543300"/>
          <p14:tracePt t="79846" x="4857750" y="3552825"/>
          <p14:tracePt t="79872" x="4867275" y="3552825"/>
          <p14:tracePt t="79884" x="4867275" y="3562350"/>
          <p14:tracePt t="79895" x="4876800" y="3562350"/>
          <p14:tracePt t="79908" x="4886325" y="3562350"/>
          <p14:tracePt t="79921" x="4895850" y="3571875"/>
          <p14:tracePt t="79933" x="4905375" y="3571875"/>
          <p14:tracePt t="79956" x="4924425" y="3581400"/>
          <p14:tracePt t="79973" x="4943475" y="3581400"/>
          <p14:tracePt t="79993" x="4953000" y="3590925"/>
          <p14:tracePt t="80012" x="4972050" y="3600450"/>
          <p14:tracePt t="80032" x="4981575" y="3600450"/>
          <p14:tracePt t="80054" x="5000625" y="3600450"/>
          <p14:tracePt t="80080" x="5010150" y="3600450"/>
          <p14:tracePt t="80093" x="5019675" y="3600450"/>
          <p14:tracePt t="80104" x="5029200" y="3600450"/>
          <p14:tracePt t="80117" x="5038725" y="3600450"/>
          <p14:tracePt t="80129" x="5048250" y="3600450"/>
          <p14:tracePt t="80143" x="5057775" y="3600450"/>
          <p14:tracePt t="80163" x="5076825" y="3600450"/>
          <p14:tracePt t="80183" x="5095875" y="3600450"/>
          <p14:tracePt t="80203" x="5133975" y="3600450"/>
          <p14:tracePt t="80223" x="5143500" y="3600450"/>
          <p14:tracePt t="80242" x="5181600" y="3600450"/>
          <p14:tracePt t="80263" x="5210175" y="3600450"/>
          <p14:tracePt t="80283" x="5229225" y="3600450"/>
          <p14:tracePt t="80293" x="5238750" y="3600450"/>
          <p14:tracePt t="80309" x="5248275" y="3600450"/>
          <p14:tracePt t="80332" x="5276850" y="3600450"/>
          <p14:tracePt t="80343" x="5286375" y="3600450"/>
          <p14:tracePt t="80362" x="5314950" y="3600450"/>
          <p14:tracePt t="80383" x="5324475" y="3600450"/>
          <p14:tracePt t="80403" x="5353050" y="3590925"/>
          <p14:tracePt t="80424" x="5372100" y="3590925"/>
          <p14:tracePt t="80443" x="5391150" y="3590925"/>
          <p14:tracePt t="80463" x="5410200" y="3590925"/>
          <p14:tracePt t="80483" x="5438775" y="3581400"/>
          <p14:tracePt t="80503" x="5467350" y="3581400"/>
          <p14:tracePt t="80523" x="5514975" y="3562350"/>
          <p14:tracePt t="80543" x="5534025" y="3562350"/>
          <p14:tracePt t="80565" x="5562600" y="3552825"/>
          <p14:tracePt t="80583" x="5600700" y="3552825"/>
          <p14:tracePt t="80603" x="5610225" y="3552825"/>
          <p14:tracePt t="80623" x="5648325" y="3543300"/>
          <p14:tracePt t="80646" x="5676900" y="3543300"/>
          <p14:tracePt t="80663" x="5686425" y="3543300"/>
          <p14:tracePt t="80683" x="5705475" y="3543300"/>
          <p14:tracePt t="80705" x="5724525" y="3543300"/>
          <p14:tracePt t="80726" x="5734050" y="3543300"/>
          <p14:tracePt t="81097" x="5743575" y="3543300"/>
          <p14:tracePt t="81110" x="5753100" y="3543300"/>
          <p14:tracePt t="81122" x="5791200" y="3543300"/>
          <p14:tracePt t="81134" x="5810250" y="3543300"/>
          <p14:tracePt t="81148" x="5829300" y="3543300"/>
          <p14:tracePt t="81163" x="5838825" y="3543300"/>
          <p14:tracePt t="81183" x="5857875" y="3543300"/>
          <p14:tracePt t="81196" x="5867400" y="3543300"/>
          <p14:tracePt t="81245" x="5876925" y="3543300"/>
          <p14:tracePt t="81269" x="5895975" y="3543300"/>
          <p14:tracePt t="81281" x="5905500" y="3543300"/>
          <p14:tracePt t="81294" x="5915025" y="3533775"/>
          <p14:tracePt t="81306" x="5934075" y="3533775"/>
          <p14:tracePt t="81320" x="5943600" y="3533775"/>
          <p14:tracePt t="81340" x="5953125" y="3533775"/>
          <p14:tracePt t="81360" x="5972175" y="3533775"/>
          <p14:tracePt t="81478" x="5972175" y="3524250"/>
          <p14:tracePt t="81491" x="5981700" y="3524250"/>
          <p14:tracePt t="81539" x="5981700" y="3514725"/>
          <p14:tracePt t="81563" x="5991225" y="3505200"/>
          <p14:tracePt t="81576" x="6000750" y="3495675"/>
          <p14:tracePt t="81601" x="6010275" y="3486150"/>
          <p14:tracePt t="81613" x="6010275" y="3476625"/>
          <p14:tracePt t="81736" x="6019800" y="3476625"/>
          <p14:tracePt t="82436" x="6038850" y="3486150"/>
          <p14:tracePt t="82447" x="6048375" y="3495675"/>
          <p14:tracePt t="82459" x="6048375" y="3505200"/>
          <p14:tracePt t="82473" x="6057900" y="3524250"/>
          <p14:tracePt t="82508" x="6057900" y="3533775"/>
          <p14:tracePt t="82557" x="6057900" y="3543300"/>
          <p14:tracePt t="82570" x="6067425" y="3552825"/>
          <p14:tracePt t="82582" x="6067425" y="3562350"/>
          <p14:tracePt t="82594" x="6067425" y="3571875"/>
          <p14:tracePt t="82618" x="6067425" y="3581400"/>
          <p14:tracePt t="82634" x="6076950" y="3590925"/>
          <p14:tracePt t="82650" x="6076950" y="3600450"/>
          <p14:tracePt t="82671" x="6076950" y="3629025"/>
          <p14:tracePt t="82692" x="6076950" y="3638550"/>
          <p14:tracePt t="82714" x="6076950" y="3648075"/>
          <p14:tracePt t="84936" x="6076950" y="3657600"/>
          <p14:tracePt t="84949" x="6076950" y="3676650"/>
          <p14:tracePt t="84961" x="6076950" y="3695700"/>
          <p14:tracePt t="84975" x="6076950" y="3724275"/>
          <p14:tracePt t="84995" x="6076950" y="3743325"/>
          <p14:tracePt t="85014" x="6076950" y="3781425"/>
          <p14:tracePt t="85025" x="6076950" y="3800475"/>
          <p14:tracePt t="85044" x="6067425" y="3819525"/>
          <p14:tracePt t="85064" x="6057900" y="3867150"/>
          <p14:tracePt t="85085" x="6048375" y="3924300"/>
          <p14:tracePt t="85104" x="6048375" y="3952875"/>
          <p14:tracePt t="85124" x="6048375" y="4000500"/>
          <p14:tracePt t="85144" x="6048375" y="4010025"/>
          <p14:tracePt t="85165" x="6038850" y="4057650"/>
          <p14:tracePt t="85184" x="6038850" y="4124325"/>
          <p14:tracePt t="85205" x="6038850" y="4143375"/>
          <p14:tracePt t="85501" x="6029325" y="4162425"/>
          <p14:tracePt t="85513" x="6019800" y="4191000"/>
          <p14:tracePt t="85525" x="6010275" y="4238625"/>
          <p14:tracePt t="85537" x="5991225" y="4295775"/>
          <p14:tracePt t="85556" x="5972175" y="4352925"/>
          <p14:tracePt t="85575" x="5953125" y="4400550"/>
          <p14:tracePt t="85586" x="5943600" y="4419600"/>
          <p14:tracePt t="85611" x="5934075" y="4438650"/>
          <p14:tracePt t="85625" x="5924550" y="4457700"/>
          <p14:tracePt t="85648" x="5915025" y="4467225"/>
          <p14:tracePt t="85664" x="5867400" y="4505325"/>
          <p14:tracePt t="85685" x="5819775" y="4543425"/>
          <p14:tracePt t="85704" x="5772150" y="4572000"/>
          <p14:tracePt t="85728" x="5667375" y="4610100"/>
          <p14:tracePt t="85744" x="5610225" y="4629150"/>
          <p14:tracePt t="85764" x="5486400" y="4657725"/>
          <p14:tracePt t="85785" x="5381625" y="4657725"/>
          <p14:tracePt t="85808" x="5305425" y="4657725"/>
          <p14:tracePt t="85825" x="5276850" y="4657725"/>
          <p14:tracePt t="85845" x="5219700" y="4657725"/>
          <p14:tracePt t="85857" x="5191125" y="4657725"/>
          <p14:tracePt t="85875" x="5172075" y="4657725"/>
          <p14:tracePt t="85895" x="5124450" y="4648200"/>
          <p14:tracePt t="85905" x="5105400" y="4648200"/>
          <p14:tracePt t="85925" x="5076825" y="4638675"/>
          <p14:tracePt t="85945" x="5048250" y="4638675"/>
          <p14:tracePt t="85955" x="5029200" y="4629150"/>
          <p14:tracePt t="85975" x="5000625" y="4610100"/>
          <p14:tracePt t="85995" x="4962525" y="4581525"/>
          <p14:tracePt t="86015" x="4933950" y="4572000"/>
          <p14:tracePt t="86035" x="4905375" y="4543425"/>
          <p14:tracePt t="86055" x="4876800" y="4533900"/>
          <p14:tracePt t="86076" x="4857750" y="4514850"/>
          <p14:tracePt t="86095" x="4848225" y="4486275"/>
          <p14:tracePt t="86115" x="4838700" y="4457700"/>
          <p14:tracePt t="86135" x="4838700" y="4448175"/>
          <p14:tracePt t="86155" x="4838700" y="4438650"/>
          <p14:tracePt t="86175" x="4838700" y="4429125"/>
          <p14:tracePt t="86212" x="4829175" y="4419600"/>
          <p14:tracePt t="86236" x="4829175" y="4410075"/>
          <p14:tracePt t="86249" x="4829175" y="4400550"/>
          <p14:tracePt t="86261" x="4819650" y="4400550"/>
          <p14:tracePt t="86276" x="4819650" y="4391025"/>
          <p14:tracePt t="86297" x="4819650" y="4381500"/>
          <p14:tracePt t="86324" x="4819650" y="4371975"/>
          <p14:tracePt t="86335" x="4819650" y="4362450"/>
          <p14:tracePt t="86360" x="4819650" y="4352925"/>
          <p14:tracePt t="86629" x="4819650" y="4362450"/>
          <p14:tracePt t="86642" x="4819650" y="4371975"/>
          <p14:tracePt t="86654" x="4819650" y="4381500"/>
          <p14:tracePt t="86667" x="4819650" y="4391025"/>
          <p14:tracePt t="86678" x="4829175" y="4400550"/>
          <p14:tracePt t="86695" x="4838700" y="4410075"/>
          <p14:tracePt t="86716" x="4848225" y="4429125"/>
          <p14:tracePt t="86738" x="4876800" y="4448175"/>
          <p14:tracePt t="86755" x="4895850" y="4467225"/>
          <p14:tracePt t="86775" x="4914900" y="4476750"/>
          <p14:tracePt t="86796" x="4972050" y="4514850"/>
          <p14:tracePt t="86818" x="5010150" y="4543425"/>
          <p14:tracePt t="86839" x="5048250" y="4572000"/>
          <p14:tracePt t="86851" x="5057775" y="4572000"/>
          <p14:tracePt t="86875" x="5095875" y="4581525"/>
          <p14:tracePt t="86899" x="5114925" y="4591050"/>
          <p14:tracePt t="86915" x="5162550" y="4591050"/>
          <p14:tracePt t="86935" x="5219700" y="4600575"/>
          <p14:tracePt t="86956" x="5238750" y="4600575"/>
          <p14:tracePt t="86979" x="5267325" y="4600575"/>
          <p14:tracePt t="86995" x="5295900" y="4600575"/>
          <p14:tracePt t="87015" x="5343525" y="4600575"/>
          <p14:tracePt t="87036" x="5400675" y="4600575"/>
          <p14:tracePt t="87045" x="5429250" y="4600575"/>
          <p14:tracePt t="87065" x="5457825" y="4610100"/>
          <p14:tracePt t="87076" x="5467350" y="4610100"/>
          <p14:tracePt t="87095" x="5486400" y="4610100"/>
          <p14:tracePt t="87115" x="5505450" y="4610100"/>
          <p14:tracePt t="87125" x="5514975" y="4610100"/>
          <p14:tracePt t="87145" x="5543550" y="4610100"/>
          <p14:tracePt t="87165" x="5553075" y="4610100"/>
          <p14:tracePt t="87185" x="5591175" y="4591050"/>
          <p14:tracePt t="87205" x="5600700" y="4591050"/>
          <p14:tracePt t="87225" x="5619750" y="4572000"/>
          <p14:tracePt t="87236" x="5638800" y="4572000"/>
          <p14:tracePt t="87255" x="5657850" y="4552950"/>
          <p14:tracePt t="87275" x="5676900" y="4543425"/>
          <p14:tracePt t="87285" x="5686425" y="4524375"/>
          <p14:tracePt t="87306" x="5705475" y="4514850"/>
          <p14:tracePt t="87317" x="5715000" y="4505325"/>
          <p14:tracePt t="87337" x="5724525" y="4495800"/>
          <p14:tracePt t="87348" x="5734050" y="4486275"/>
          <p14:tracePt t="87364" x="5753100" y="4467225"/>
          <p14:tracePt t="87385" x="5781675" y="4429125"/>
          <p14:tracePt t="87396" x="5800725" y="4410075"/>
          <p14:tracePt t="87418" x="5810250" y="4381500"/>
          <p14:tracePt t="87436" x="5819775" y="4381500"/>
          <p14:tracePt t="87445" x="5819775" y="4371975"/>
          <p14:tracePt t="87476" x="5819775" y="4352925"/>
          <p14:tracePt t="87488" x="5829300" y="4333875"/>
          <p14:tracePt t="87500" x="5838825" y="4305300"/>
          <p14:tracePt t="87515" x="5838825" y="4286250"/>
          <p14:tracePt t="87526" x="5838825" y="4267200"/>
          <p14:tracePt t="87545" x="5848350" y="4238625"/>
          <p14:tracePt t="87556" x="5848350" y="4229100"/>
          <p14:tracePt t="87575" x="5848350" y="4219575"/>
          <p14:tracePt t="87598" x="5848350" y="4210050"/>
          <p14:tracePt t="87610" x="5848350" y="4191000"/>
          <p14:tracePt t="87625" x="5848350" y="4171950"/>
          <p14:tracePt t="87636" x="5848350" y="4162425"/>
          <p14:tracePt t="87655" x="5848350" y="4143375"/>
          <p14:tracePt t="87676" x="5829300" y="4124325"/>
          <p14:tracePt t="87686" x="5819775" y="4124325"/>
          <p14:tracePt t="87705" x="5819775" y="4114800"/>
          <p14:tracePt t="87727" x="5791200" y="4086225"/>
          <p14:tracePt t="87748" x="5762625" y="4067175"/>
          <p14:tracePt t="87765" x="5753100" y="4057650"/>
          <p14:tracePt t="87785" x="5724525" y="4038600"/>
          <p14:tracePt t="87806" x="5705475" y="4038600"/>
          <p14:tracePt t="87828" x="5686425" y="4019550"/>
          <p14:tracePt t="87845" x="5657850" y="4019550"/>
          <p14:tracePt t="87861" x="5648325" y="4010025"/>
          <p14:tracePt t="87877" x="5629275" y="4010025"/>
          <p14:tracePt t="87902" x="5600700" y="3990975"/>
          <p14:tracePt t="87922" x="5553075" y="3990975"/>
          <p14:tracePt t="87942" x="5524500" y="3981450"/>
          <p14:tracePt t="87962" x="5505450" y="3981450"/>
          <p14:tracePt t="87982" x="5486400" y="3981450"/>
          <p14:tracePt t="88003" x="5467350" y="3981450"/>
          <p14:tracePt t="88022" x="5448300" y="3981450"/>
          <p14:tracePt t="88042" x="5429250" y="3981450"/>
          <p14:tracePt t="88063" x="5400675" y="3981450"/>
          <p14:tracePt t="88082" x="5391150" y="3981450"/>
          <p14:tracePt t="88102" x="5353050" y="3981450"/>
          <p14:tracePt t="88122" x="5343525" y="4000500"/>
          <p14:tracePt t="88142" x="5295900" y="4019550"/>
          <p14:tracePt t="88165" x="5238750" y="4057650"/>
          <p14:tracePt t="88182" x="5210175" y="4057650"/>
          <p14:tracePt t="88203" x="5191125" y="4067175"/>
          <p14:tracePt t="88222" x="5181600" y="4076700"/>
          <p14:tracePt t="88245" x="5172075" y="4076700"/>
          <p14:tracePt t="88297" x="5172075" y="4086225"/>
          <p14:tracePt t="88334" x="5172075" y="4095750"/>
          <p14:tracePt t="88615" x="5162550" y="4095750"/>
          <p14:tracePt t="88628" x="5143500" y="4095750"/>
          <p14:tracePt t="88640" x="5133975" y="4095750"/>
          <p14:tracePt t="88653" x="5105400" y="4095750"/>
          <p14:tracePt t="88665" x="5095875" y="4095750"/>
          <p14:tracePt t="88682" x="5076825" y="4095750"/>
          <p14:tracePt t="88703" x="5048250" y="4095750"/>
          <p14:tracePt t="88727" x="5029200" y="4095750"/>
          <p14:tracePt t="88748" x="5019675" y="4095750"/>
          <p14:tracePt t="88758" x="5010150" y="4095750"/>
          <p14:tracePt t="88778" x="4981575" y="4095750"/>
          <p14:tracePt t="88798" x="4972050" y="4095750"/>
          <p14:tracePt t="88808" x="4962525" y="4095750"/>
          <p14:tracePt t="88828" x="4943475" y="4095750"/>
          <p14:tracePt t="88861" x="4933950" y="4095750"/>
          <p14:tracePt t="88874" x="4933950" y="4105275"/>
          <p14:tracePt t="88886" x="4933950" y="4114800"/>
          <p14:tracePt t="88897" x="4924425" y="4114800"/>
          <p14:tracePt t="88910" x="4914900" y="4124325"/>
          <p14:tracePt t="88929" x="4905375" y="4124325"/>
          <p14:tracePt t="88948" x="4895850" y="4143375"/>
          <p14:tracePt t="88969" x="4886325" y="4143375"/>
          <p14:tracePt t="88988" x="4886325" y="4152900"/>
          <p14:tracePt t="89009" x="4876800" y="4171950"/>
          <p14:tracePt t="89021" x="4876800" y="4181475"/>
          <p14:tracePt t="89040" x="4867275" y="4191000"/>
          <p14:tracePt t="89060" x="4857750" y="4210050"/>
          <p14:tracePt t="89094" x="4857750" y="4219575"/>
          <p14:tracePt t="89107" x="4857750" y="4229100"/>
          <p14:tracePt t="89120" x="4857750" y="4238625"/>
          <p14:tracePt t="89141" x="4857750" y="4257675"/>
          <p14:tracePt t="89161" x="4857750" y="4295775"/>
          <p14:tracePt t="89181" x="4857750" y="4324350"/>
          <p14:tracePt t="89201" x="4857750" y="4333875"/>
          <p14:tracePt t="89222" x="4857750" y="4362450"/>
          <p14:tracePt t="89241" x="4867275" y="4371975"/>
          <p14:tracePt t="89261" x="4876800" y="4410075"/>
          <p14:tracePt t="89281" x="4895850" y="4429125"/>
          <p14:tracePt t="89304" x="4895850" y="4448175"/>
          <p14:tracePt t="89328" x="4905375" y="4448175"/>
          <p14:tracePt t="89353" x="4905375" y="4457700"/>
          <p14:tracePt t="89364" x="4924425" y="4457700"/>
          <p14:tracePt t="89384" x="4933950" y="4467225"/>
          <p14:tracePt t="89409" x="4953000" y="4476750"/>
          <p14:tracePt t="89432" x="4972050" y="4486275"/>
          <p14:tracePt t="89449" x="4991100" y="4495800"/>
          <p14:tracePt t="89474" x="5000625" y="4495800"/>
          <p14:tracePt t="89488" x="5019675" y="4495800"/>
          <p14:tracePt t="89511" x="5048250" y="4495800"/>
          <p14:tracePt t="89528" x="5076825" y="4495800"/>
          <p14:tracePt t="89549" x="5114925" y="4495800"/>
          <p14:tracePt t="89568" x="5124450" y="4495800"/>
          <p14:tracePt t="89592" x="5153025" y="4495800"/>
          <p14:tracePt t="89609" x="5172075" y="4495800"/>
          <p14:tracePt t="89629" x="5200650" y="4495800"/>
          <p14:tracePt t="89649" x="5238750" y="4495800"/>
          <p14:tracePt t="89671" x="5276850" y="4486275"/>
          <p14:tracePt t="89689" x="5314950" y="4476750"/>
          <p14:tracePt t="89709" x="5362575" y="4467225"/>
          <p14:tracePt t="89728" x="5391150" y="4467225"/>
          <p14:tracePt t="89752" x="5438775" y="4467225"/>
          <p14:tracePt t="89769" x="5486400" y="4467225"/>
          <p14:tracePt t="89789" x="5505450" y="4467225"/>
          <p14:tracePt t="89808" x="5534025" y="4467225"/>
          <p14:tracePt t="89832" x="5562600" y="4467225"/>
          <p14:tracePt t="89849" x="5581650" y="4467225"/>
          <p14:tracePt t="89869" x="5610225" y="4467225"/>
          <p14:tracePt t="89881" x="5619750" y="4467225"/>
          <p14:tracePt t="89897" x="5638800" y="4467225"/>
          <p14:tracePt t="89919" x="5676900" y="4467225"/>
          <p14:tracePt t="89929" x="5686425" y="4467225"/>
          <p14:tracePt t="89949" x="5695950" y="4467225"/>
          <p14:tracePt t="89969" x="5724525" y="4467225"/>
          <p14:tracePt t="89993" x="5753100" y="4467225"/>
          <p14:tracePt t="90013" x="5762625" y="4467225"/>
          <p14:tracePt t="90029" x="5772150" y="4467225"/>
          <p14:tracePt t="90049" x="5781675" y="4448175"/>
          <p14:tracePt t="90062" x="5800725" y="4429125"/>
          <p14:tracePt t="90079" x="5800725" y="4410075"/>
          <p14:tracePt t="90099" x="5819775" y="4371975"/>
          <p14:tracePt t="90119" x="5819775" y="4352925"/>
          <p14:tracePt t="90139" x="5829300" y="4314825"/>
          <p14:tracePt t="90159" x="5829300" y="4305300"/>
          <p14:tracePt t="90222" x="5829300" y="4295775"/>
          <p14:tracePt t="90235" x="5829300" y="4286250"/>
          <p14:tracePt t="90246" x="5829300" y="4276725"/>
          <p14:tracePt t="90260" x="5829300" y="4267200"/>
          <p14:tracePt t="90279" x="5819775" y="4267200"/>
          <p14:tracePt t="90299" x="5819775" y="4248150"/>
          <p14:tracePt t="90320" x="5810250" y="4238625"/>
          <p14:tracePt t="90339" x="5810250" y="4229100"/>
          <p14:tracePt t="90360" x="5791200" y="4210050"/>
          <p14:tracePt t="90379" x="5781675" y="4200525"/>
          <p14:tracePt t="90394" x="5753100" y="4171950"/>
          <p14:tracePt t="90420" x="5734050" y="4162425"/>
          <p14:tracePt t="90443" x="5715000" y="4152900"/>
          <p14:tracePt t="90459" x="5715000" y="4143375"/>
          <p14:tracePt t="90480" x="5695950" y="4143375"/>
          <p14:tracePt t="90499" x="5695950" y="4133850"/>
          <p14:tracePt t="90522" x="5686425" y="4133850"/>
          <p14:tracePt t="91007" x="5676900" y="4133850"/>
          <p14:tracePt t="91020" x="5667375" y="4133850"/>
          <p14:tracePt t="91031" x="5657850" y="4133850"/>
          <p14:tracePt t="91044" x="5629275" y="4133850"/>
          <p14:tracePt t="91059" x="5610225" y="4133850"/>
          <p14:tracePt t="91083" x="5553075" y="4124325"/>
          <p14:tracePt t="91099" x="5505450" y="4124325"/>
          <p14:tracePt t="91119" x="5381625" y="4124325"/>
          <p14:tracePt t="91139" x="5314950" y="4124325"/>
          <p14:tracePt t="91150" x="5248275" y="4133850"/>
          <p14:tracePt t="91170" x="5124450" y="4133850"/>
          <p14:tracePt t="91190" x="5038725" y="4133850"/>
          <p14:tracePt t="91209" x="5010150" y="4143375"/>
          <p14:tracePt t="91229" x="4962525" y="4152900"/>
          <p14:tracePt t="91249" x="4953000" y="4152900"/>
          <p14:tracePt t="91270" x="4943475" y="4152900"/>
          <p14:tracePt t="91350" x="4943475" y="4162425"/>
          <p14:tracePt t="91657" x="4914900" y="4162425"/>
          <p14:tracePt t="91669" x="4876800" y="4171950"/>
          <p14:tracePt t="91681" x="4848225" y="4191000"/>
          <p14:tracePt t="91694" x="4800600" y="4191000"/>
          <p14:tracePt t="91710" x="4772025" y="4200525"/>
          <p14:tracePt t="91729" x="4762500" y="4200525"/>
          <p14:tracePt t="91750" x="4752975" y="4210050"/>
          <p14:tracePt t="91779" x="4752975" y="4219575"/>
          <p14:tracePt t="95178" x="4752975" y="4229100"/>
          <p14:tracePt t="95203" x="4752975" y="4238625"/>
          <p14:tracePt t="95215" x="4752975" y="4248150"/>
          <p14:tracePt t="95228" x="4752975" y="4257675"/>
          <p14:tracePt t="95240" x="4752975" y="4276725"/>
          <p14:tracePt t="95258" x="4752975" y="4286250"/>
          <p14:tracePt t="95268" x="4752975" y="4295775"/>
          <p14:tracePt t="95288" x="4752975" y="4314825"/>
          <p14:tracePt t="95308" x="4752975" y="4324350"/>
          <p14:tracePt t="95318" x="4752975" y="4333875"/>
          <p14:tracePt t="95338" x="4752975" y="4352925"/>
          <p14:tracePt t="95358" x="4762500" y="4362450"/>
          <p14:tracePt t="95378" x="4772025" y="4391025"/>
          <p14:tracePt t="95400" x="4772025" y="4400550"/>
          <p14:tracePt t="95840" x="4781550" y="4400550"/>
          <p14:tracePt t="95853" x="4791075" y="4410075"/>
          <p14:tracePt t="95865" x="4791075" y="4429125"/>
          <p14:tracePt t="95879" x="4800600" y="4448175"/>
          <p14:tracePt t="95898" x="4810125" y="4457700"/>
          <p14:tracePt t="95910" x="4810125" y="4476750"/>
          <p14:tracePt t="95928" x="4819650" y="4486275"/>
          <p14:tracePt t="95948" x="4819650" y="4495800"/>
          <p14:tracePt t="95988" x="4829175" y="4495800"/>
          <p14:tracePt t="96013" x="4829175" y="4505325"/>
          <p14:tracePt t="96025" x="4838700" y="4505325"/>
          <p14:tracePt t="96074" x="4838700" y="4514850"/>
          <p14:tracePt t="96087" x="4848225" y="4514850"/>
          <p14:tracePt t="96111" x="4848225" y="4524375"/>
          <p14:tracePt t="96135" x="4857750" y="4533900"/>
          <p14:tracePt t="96148" x="4867275" y="4533900"/>
          <p14:tracePt t="96161" x="4867275" y="4543425"/>
          <p14:tracePt t="107077" x="4876800" y="4543425"/>
          <p14:tracePt t="107090" x="4886325" y="4543425"/>
          <p14:tracePt t="107102" x="4895850" y="4552950"/>
          <p14:tracePt t="107121" x="4914900" y="4562475"/>
          <p14:tracePt t="107141" x="4953000" y="4562475"/>
          <p14:tracePt t="107164" x="4991100" y="4581525"/>
          <p14:tracePt t="107181" x="5000625" y="4591050"/>
          <p14:tracePt t="107202" x="5029200" y="4619625"/>
          <p14:tracePt t="107213" x="5038725" y="4648200"/>
          <p14:tracePt t="107231" x="5048250" y="4657725"/>
          <p14:tracePt t="107251" x="5057775" y="4667250"/>
          <p14:tracePt t="107262" x="5057775" y="4676775"/>
          <p14:tracePt t="107282" x="5067300" y="4695825"/>
          <p14:tracePt t="107302" x="5086350" y="4733925"/>
          <p14:tracePt t="107325" x="5095875" y="4762500"/>
          <p14:tracePt t="107342" x="5095875" y="4772025"/>
          <p14:tracePt t="108891" x="5105400" y="4772025"/>
          <p14:tracePt t="108905" x="5114925" y="4772025"/>
          <p14:tracePt t="108916" x="5124450" y="4772025"/>
          <p14:tracePt t="108929" x="5133975" y="4772025"/>
          <p14:tracePt t="108954" x="5181600" y="4772025"/>
          <p14:tracePt t="108974" x="5191125" y="4772025"/>
          <p14:tracePt t="108991" x="5229225" y="4772025"/>
          <p14:tracePt t="109016" x="5286375" y="4772025"/>
          <p14:tracePt t="109045" x="5334000" y="4772025"/>
          <p14:tracePt t="109052" x="5362575" y="4781550"/>
          <p14:tracePt t="109066" x="5381625" y="4791075"/>
          <p14:tracePt t="109087" x="5410200" y="4791075"/>
          <p14:tracePt t="109106" x="5429250" y="4791075"/>
          <p14:tracePt t="109126" x="5448300" y="4791075"/>
          <p14:tracePt t="109145" x="5457825" y="4791075"/>
          <p14:tracePt t="109166" x="5476875" y="4791075"/>
          <p14:tracePt t="109186" x="5486400" y="4791075"/>
          <p14:tracePt t="109206" x="5486400" y="4800600"/>
          <p14:tracePt t="109226" x="5495925" y="4800600"/>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PROTEINURIA TUBULAR O MIXTA</a:t>
            </a:r>
            <a:endParaRPr lang="es-AR" dirty="0"/>
          </a:p>
        </p:txBody>
      </p:sp>
      <p:sp>
        <p:nvSpPr>
          <p:cNvPr id="3" name="Marcador de contenido 2"/>
          <p:cNvSpPr>
            <a:spLocks noGrp="1"/>
          </p:cNvSpPr>
          <p:nvPr>
            <p:ph idx="1"/>
          </p:nvPr>
        </p:nvSpPr>
        <p:spPr/>
        <p:txBody>
          <a:bodyPr>
            <a:normAutofit fontScale="77500" lnSpcReduction="20000"/>
          </a:bodyPr>
          <a:lstStyle/>
          <a:p>
            <a:r>
              <a:rPr lang="es-AR" dirty="0"/>
              <a:t>Aparecen en orina las proteínas de bajo peso molecular (PBPM) que normalmente son internalizadas por la célula tubular. </a:t>
            </a:r>
            <a:endParaRPr lang="es-AR" dirty="0" smtClean="0"/>
          </a:p>
          <a:p>
            <a:r>
              <a:rPr lang="es-AR" dirty="0" smtClean="0"/>
              <a:t>Podemos </a:t>
            </a:r>
            <a:r>
              <a:rPr lang="es-AR" dirty="0"/>
              <a:t>identificar como marcadores de este tipo de lesión renal a la </a:t>
            </a:r>
            <a:r>
              <a:rPr lang="es-AR" dirty="0">
                <a:solidFill>
                  <a:srgbClr val="FF0000"/>
                </a:solidFill>
              </a:rPr>
              <a:t>beta- 2 </a:t>
            </a:r>
            <a:r>
              <a:rPr lang="es-AR" dirty="0" err="1">
                <a:solidFill>
                  <a:srgbClr val="FF0000"/>
                </a:solidFill>
              </a:rPr>
              <a:t>microglobulina</a:t>
            </a:r>
            <a:r>
              <a:rPr lang="es-AR" dirty="0">
                <a:solidFill>
                  <a:srgbClr val="FF0000"/>
                </a:solidFill>
              </a:rPr>
              <a:t> (PM 11,8 </a:t>
            </a:r>
            <a:r>
              <a:rPr lang="es-AR" dirty="0" err="1">
                <a:solidFill>
                  <a:srgbClr val="FF0000"/>
                </a:solidFill>
              </a:rPr>
              <a:t>kDa</a:t>
            </a:r>
            <a:r>
              <a:rPr lang="es-AR" dirty="0">
                <a:solidFill>
                  <a:srgbClr val="FF0000"/>
                </a:solidFill>
              </a:rPr>
              <a:t>)</a:t>
            </a:r>
            <a:r>
              <a:rPr lang="es-AR" dirty="0"/>
              <a:t>, que se descompone a pH menores de 5.5, por lo que se aconseja conocer el pH de la orina antes de emitir juicios sobre su presencia. </a:t>
            </a:r>
            <a:endParaRPr lang="es-AR" dirty="0" smtClean="0"/>
          </a:p>
          <a:p>
            <a:r>
              <a:rPr lang="es-AR" dirty="0" smtClean="0"/>
              <a:t>También </a:t>
            </a:r>
            <a:r>
              <a:rPr lang="es-AR" dirty="0"/>
              <a:t>pueden observarse </a:t>
            </a:r>
            <a:r>
              <a:rPr lang="es-AR" dirty="0">
                <a:solidFill>
                  <a:srgbClr val="FF0000"/>
                </a:solidFill>
              </a:rPr>
              <a:t>alfa-1 </a:t>
            </a:r>
            <a:r>
              <a:rPr lang="es-AR" dirty="0" err="1">
                <a:solidFill>
                  <a:srgbClr val="FF0000"/>
                </a:solidFill>
              </a:rPr>
              <a:t>microglobulina</a:t>
            </a:r>
            <a:r>
              <a:rPr lang="es-AR" dirty="0">
                <a:solidFill>
                  <a:srgbClr val="FF0000"/>
                </a:solidFill>
              </a:rPr>
              <a:t> (PM: 30kDa), </a:t>
            </a:r>
            <a:endParaRPr lang="es-AR" dirty="0" smtClean="0">
              <a:solidFill>
                <a:srgbClr val="FF0000"/>
              </a:solidFill>
            </a:endParaRPr>
          </a:p>
          <a:p>
            <a:r>
              <a:rPr lang="es-AR" dirty="0" smtClean="0">
                <a:solidFill>
                  <a:srgbClr val="FF0000"/>
                </a:solidFill>
              </a:rPr>
              <a:t>BPR Proteína </a:t>
            </a:r>
            <a:r>
              <a:rPr lang="es-AR" dirty="0">
                <a:solidFill>
                  <a:srgbClr val="FF0000"/>
                </a:solidFill>
              </a:rPr>
              <a:t>transportadora de </a:t>
            </a:r>
            <a:r>
              <a:rPr lang="es-AR" dirty="0" err="1">
                <a:solidFill>
                  <a:srgbClr val="FF0000"/>
                </a:solidFill>
              </a:rPr>
              <a:t>retinol</a:t>
            </a:r>
            <a:r>
              <a:rPr lang="es-AR" dirty="0">
                <a:solidFill>
                  <a:srgbClr val="FF0000"/>
                </a:solidFill>
              </a:rPr>
              <a:t> (PM:20 </a:t>
            </a:r>
            <a:r>
              <a:rPr lang="es-AR" dirty="0" err="1">
                <a:solidFill>
                  <a:srgbClr val="FF0000"/>
                </a:solidFill>
              </a:rPr>
              <a:t>kDa</a:t>
            </a:r>
            <a:r>
              <a:rPr lang="es-AR" dirty="0">
                <a:solidFill>
                  <a:srgbClr val="FF0000"/>
                </a:solidFill>
              </a:rPr>
              <a:t>) </a:t>
            </a:r>
            <a:r>
              <a:rPr lang="es-AR" dirty="0" smtClean="0"/>
              <a:t>y</a:t>
            </a:r>
          </a:p>
          <a:p>
            <a:r>
              <a:rPr lang="es-AR" dirty="0" err="1" smtClean="0">
                <a:solidFill>
                  <a:srgbClr val="FF0000"/>
                </a:solidFill>
              </a:rPr>
              <a:t>Lizozima</a:t>
            </a:r>
            <a:r>
              <a:rPr lang="es-AR" dirty="0" smtClean="0">
                <a:solidFill>
                  <a:srgbClr val="FF0000"/>
                </a:solidFill>
              </a:rPr>
              <a:t> </a:t>
            </a:r>
            <a:r>
              <a:rPr lang="es-AR" dirty="0">
                <a:solidFill>
                  <a:srgbClr val="FF0000"/>
                </a:solidFill>
              </a:rPr>
              <a:t>(PM:14 </a:t>
            </a:r>
            <a:r>
              <a:rPr lang="es-AR" dirty="0" err="1">
                <a:solidFill>
                  <a:srgbClr val="FF0000"/>
                </a:solidFill>
              </a:rPr>
              <a:t>kDa</a:t>
            </a:r>
            <a:r>
              <a:rPr lang="es-AR" dirty="0"/>
              <a:t>). </a:t>
            </a:r>
            <a:endParaRPr lang="es-AR" dirty="0" smtClean="0"/>
          </a:p>
          <a:p>
            <a:pPr marL="0" indent="0">
              <a:buNone/>
            </a:pPr>
            <a:r>
              <a:rPr lang="es-AR" dirty="0" smtClean="0"/>
              <a:t>El </a:t>
            </a:r>
            <a:r>
              <a:rPr lang="es-AR" dirty="0"/>
              <a:t>perfil mediante el estudio de los PM de las proteínas que se encuentran en orina da una idea más acabada, de fácil interpretación de la presencia de la lesión tubular, sobre todo en cuadros donde se superpone la presencia de lesión glomerular, dando lugar a los cuadros denominados mixtos, de mayor dificultad en su interpretación. </a:t>
            </a:r>
          </a:p>
          <a:p>
            <a:r>
              <a:rPr lang="es-AR" u="sng" dirty="0"/>
              <a:t>En general los valores de proteinuria son bajos ( menores de 1 g/24 </a:t>
            </a:r>
            <a:r>
              <a:rPr lang="es-AR" u="sng" dirty="0" err="1"/>
              <a:t>hs</a:t>
            </a:r>
            <a:r>
              <a:rPr lang="es-AR" u="sng" dirty="0"/>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36225560"/>
      </p:ext>
    </p:extLst>
  </p:cSld>
  <p:clrMapOvr>
    <a:masterClrMapping/>
  </p:clrMapOvr>
  <mc:AlternateContent xmlns:mc="http://schemas.openxmlformats.org/markup-compatibility/2006">
    <mc:Choice xmlns:p14="http://schemas.microsoft.com/office/powerpoint/2010/main" Requires="p14">
      <p:transition spd="slow" p14:dur="2000" advTm="142617"/>
    </mc:Choice>
    <mc:Fallback>
      <p:transition spd="slow" advTm="142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2563" x="5495925" y="4781550"/>
          <p14:tracePt t="2578" x="5495925" y="4762500"/>
          <p14:tracePt t="2592" x="5495925" y="4743450"/>
          <p14:tracePt t="2606" x="5514975" y="4714875"/>
          <p14:tracePt t="2621" x="5514975" y="4686300"/>
          <p14:tracePt t="2640" x="5581650" y="4562475"/>
          <p14:tracePt t="2695" x="6019800" y="4076700"/>
          <p14:tracePt t="2713" x="6315075" y="3867150"/>
          <p14:tracePt t="2738" x="6524625" y="3743325"/>
          <p14:tracePt t="2759" x="6619875" y="3695700"/>
          <p14:tracePt t="2782" x="6753225" y="3657600"/>
          <p14:tracePt t="2801" x="6858000" y="3657600"/>
          <p14:tracePt t="2824" x="6953250" y="3686175"/>
          <p14:tracePt t="2851" x="7058025" y="3762375"/>
          <p14:tracePt t="2871" x="7143750" y="3810000"/>
          <p14:tracePt t="2891" x="7191375" y="3838575"/>
          <p14:tracePt t="2910" x="7267575" y="3895725"/>
          <p14:tracePt t="2921" x="7305675" y="3924300"/>
          <p14:tracePt t="2940" x="7324725" y="3943350"/>
          <p14:tracePt t="2960" x="7362825" y="3962400"/>
          <p14:tracePt t="2982" x="7372350" y="3962400"/>
          <p14:tracePt t="3004" x="7372350" y="3952875"/>
          <p14:tracePt t="3276" x="7381875" y="3952875"/>
          <p14:tracePt t="3288" x="7419975" y="3943350"/>
          <p14:tracePt t="3299" x="7448550" y="3943350"/>
          <p14:tracePt t="3311" x="7486650" y="3943350"/>
          <p14:tracePt t="3324" x="7534275" y="3943350"/>
          <p14:tracePt t="3341" x="7600950" y="3943350"/>
          <p14:tracePt t="3361" x="7658100" y="3952875"/>
          <p14:tracePt t="3371" x="7715250" y="3971925"/>
          <p14:tracePt t="3391" x="7829550" y="4000500"/>
          <p14:tracePt t="3401" x="7867650" y="4019550"/>
          <p14:tracePt t="3422" x="7972425" y="4057650"/>
          <p14:tracePt t="3441" x="8029575" y="4095750"/>
          <p14:tracePt t="3452" x="8077200" y="4124325"/>
          <p14:tracePt t="3472" x="8162925" y="4181475"/>
          <p14:tracePt t="3492" x="8191500" y="4191000"/>
          <p14:tracePt t="3512" x="8229600" y="4210050"/>
          <p14:tracePt t="3533" x="8248650" y="4210050"/>
          <p14:tracePt t="3546" x="8258175" y="4210050"/>
          <p14:tracePt t="4097" x="8277225" y="4210050"/>
          <p14:tracePt t="4109" x="8286750" y="4219575"/>
          <p14:tracePt t="4122" x="8305800" y="4229100"/>
          <p14:tracePt t="4133" x="8334375" y="4238625"/>
          <p14:tracePt t="4147" x="8362950" y="4238625"/>
          <p14:tracePt t="4158" x="8391525" y="4248150"/>
          <p14:tracePt t="4177" x="8429625" y="4257675"/>
          <p14:tracePt t="4197" x="8515350" y="4286250"/>
          <p14:tracePt t="4217" x="8543925" y="4295775"/>
          <p14:tracePt t="4237" x="8610600" y="4305300"/>
          <p14:tracePt t="4258" x="8658225" y="4324350"/>
          <p14:tracePt t="4277" x="8667750" y="4324350"/>
          <p14:tracePt t="4297" x="8677275" y="4324350"/>
          <p14:tracePt t="4318" x="8686800" y="4324350"/>
          <p14:tracePt t="4342" x="8686800" y="4333875"/>
          <p14:tracePt t="4357" x="8696325" y="4333875"/>
          <p14:tracePt t="5447" x="8705850" y="4333875"/>
          <p14:tracePt t="5459" x="8715375" y="4333875"/>
          <p14:tracePt t="5497" x="8724900" y="4333875"/>
          <p14:tracePt t="5532" x="8734425" y="4333875"/>
          <p14:tracePt t="5569" x="8743950" y="4333875"/>
          <p14:tracePt t="5618" x="8753475" y="4333875"/>
          <p14:tracePt t="6231" x="8772525" y="4333875"/>
          <p14:tracePt t="6244" x="8791575" y="4333875"/>
          <p14:tracePt t="6256" x="8810625" y="4333875"/>
          <p14:tracePt t="6275" x="8829675" y="4324350"/>
          <p14:tracePt t="6295" x="8877300" y="4324350"/>
          <p14:tracePt t="6305" x="8905875" y="4314825"/>
          <p14:tracePt t="6325" x="8934450" y="4305300"/>
          <p14:tracePt t="6345" x="8982075" y="4295775"/>
          <p14:tracePt t="6368" x="9029700" y="4295775"/>
          <p14:tracePt t="6385" x="9067800" y="4286250"/>
          <p14:tracePt t="6405" x="9134475" y="4286250"/>
          <p14:tracePt t="6425" x="9153525" y="4286250"/>
          <p14:tracePt t="6448" x="9210675" y="4286250"/>
          <p14:tracePt t="6465" x="9258300" y="4286250"/>
          <p14:tracePt t="6485" x="9286875" y="4286250"/>
          <p14:tracePt t="6505" x="9353550" y="4286250"/>
          <p14:tracePt t="6528" x="9410700" y="4286250"/>
          <p14:tracePt t="6545" x="9439275" y="4286250"/>
          <p14:tracePt t="6565" x="9486900" y="4295775"/>
          <p14:tracePt t="6577" x="9505950" y="4295775"/>
          <p14:tracePt t="6595" x="9534525" y="4295775"/>
          <p14:tracePt t="6615" x="9563100" y="4314825"/>
          <p14:tracePt t="6625" x="9582150" y="4314825"/>
          <p14:tracePt t="6645" x="9591675" y="4314825"/>
          <p14:tracePt t="6665" x="9610725" y="4324350"/>
          <p14:tracePt t="6966" x="9620250" y="4324350"/>
          <p14:tracePt t="6979" x="9639300" y="4314825"/>
          <p14:tracePt t="6992" x="9677400" y="4314825"/>
          <p14:tracePt t="7005" x="9725025" y="4295775"/>
          <p14:tracePt t="7016" x="9782175" y="4276725"/>
          <p14:tracePt t="7035" x="9858375" y="4257675"/>
          <p14:tracePt t="7055" x="9972675" y="4229100"/>
          <p14:tracePt t="7070" x="10048875" y="4210050"/>
          <p14:tracePt t="7095" x="10153650" y="4181475"/>
          <p14:tracePt t="7115" x="10267950" y="4152900"/>
          <p14:tracePt t="7135" x="10306050" y="4152900"/>
          <p14:tracePt t="7155" x="10391775" y="4152900"/>
          <p14:tracePt t="7175" x="10420350" y="4152900"/>
          <p14:tracePt t="7195" x="10477500" y="4152900"/>
          <p14:tracePt t="7215" x="10525125" y="4152900"/>
          <p14:tracePt t="7235" x="10563225" y="4162425"/>
          <p14:tracePt t="7255" x="10601325" y="4181475"/>
          <p14:tracePt t="7275" x="10648950" y="4210050"/>
          <p14:tracePt t="7295" x="10658475" y="4219575"/>
          <p14:tracePt t="7315" x="10687050" y="4238625"/>
          <p14:tracePt t="7336" x="10706100" y="4248150"/>
          <p14:tracePt t="7355" x="10715625" y="4257675"/>
          <p14:tracePt t="7378" x="10734675" y="4276725"/>
          <p14:tracePt t="7395" x="10744200" y="4286250"/>
          <p14:tracePt t="7415" x="10753725" y="4286250"/>
          <p14:tracePt t="7507" x="10763250" y="4286250"/>
          <p14:tracePt t="68313" x="10763250" y="4276725"/>
          <p14:tracePt t="68647" x="10744200" y="3771900"/>
          <p14:tracePt t="68816" x="10744200" y="3762375"/>
          <p14:tracePt t="68829" x="10744200" y="3752850"/>
          <p14:tracePt t="68865" x="10744200" y="3743325"/>
          <p14:tracePt t="68889" x="10744200" y="3724275"/>
          <p14:tracePt t="68903" x="10744200" y="3714750"/>
          <p14:tracePt t="68914" x="10744200" y="3686175"/>
          <p14:tracePt t="68927" x="10734675" y="3657600"/>
          <p14:tracePt t="68939" x="10734675" y="3638550"/>
          <p14:tracePt t="68952" x="10734675" y="3619500"/>
          <p14:tracePt t="68970" x="10734675" y="3609975"/>
          <p14:tracePt t="68999" x="10734675" y="3600450"/>
          <p14:tracePt t="69037" x="10734675" y="3571875"/>
          <p14:tracePt t="69049" x="10734675" y="3543300"/>
          <p14:tracePt t="69063" x="10734675" y="3524250"/>
          <p14:tracePt t="69080" x="10734675" y="3505200"/>
          <p14:tracePt t="69122" x="10725150" y="3495675"/>
          <p14:tracePt t="69136" x="10725150" y="3486150"/>
          <p14:tracePt t="69147" x="10725150" y="3476625"/>
          <p14:tracePt t="69161" x="10715625" y="3457575"/>
          <p14:tracePt t="69172" x="10706100" y="3438525"/>
          <p14:tracePt t="69191" x="10706100" y="3419475"/>
          <p14:tracePt t="69210" x="10696575" y="3381375"/>
          <p14:tracePt t="69230" x="10687050" y="3362325"/>
          <p14:tracePt t="69251" x="10668000" y="3324225"/>
          <p14:tracePt t="69271" x="10658475" y="3295650"/>
          <p14:tracePt t="69290" x="10648950" y="3267075"/>
          <p14:tracePt t="69311" x="10639425" y="3248025"/>
          <p14:tracePt t="69331" x="10639425" y="3238500"/>
          <p14:tracePt t="69639" x="10639425" y="3257550"/>
          <p14:tracePt t="69650" x="10629900" y="3286125"/>
          <p14:tracePt t="69663" x="10629900" y="3295650"/>
          <p14:tracePt t="69674" x="10629900" y="3305175"/>
          <p14:tracePt t="69691" x="10620375" y="3333750"/>
          <p14:tracePt t="69714" x="10591800" y="3362325"/>
          <p14:tracePt t="69731" x="10572750" y="3371850"/>
          <p14:tracePt t="69751" x="10515600" y="3381375"/>
          <p14:tracePt t="69771" x="10487025" y="3381375"/>
          <p14:tracePt t="69794" x="10448925" y="3362325"/>
          <p14:tracePt t="69811" x="10410825" y="3333750"/>
          <p14:tracePt t="69831" x="10391775" y="3314700"/>
          <p14:tracePt t="69851" x="10353675" y="3276600"/>
          <p14:tracePt t="69868" x="10315575" y="3248025"/>
          <p14:tracePt t="69891" x="10220325" y="3181350"/>
          <p14:tracePt t="69911" x="10153650" y="3143250"/>
          <p14:tracePt t="69931" x="10144125" y="3114675"/>
          <p14:tracePt t="69954" x="10125075" y="3086100"/>
          <p14:tracePt t="70018" x="10125075" y="3057525"/>
          <p14:tracePt t="70202" x="10096500" y="3048000"/>
          <p14:tracePt t="70215" x="10067925" y="3019425"/>
          <p14:tracePt t="70227" x="10020300" y="2990850"/>
          <p14:tracePt t="70251" x="9906000" y="2943225"/>
          <p14:tracePt t="70267" x="9867900" y="2933700"/>
          <p14:tracePt t="70280" x="9820275" y="2924175"/>
          <p14:tracePt t="70301" x="9753600" y="2914650"/>
          <p14:tracePt t="70320" x="9725025" y="2905125"/>
          <p14:tracePt t="70341" x="9686925" y="2895600"/>
          <p14:tracePt t="70357" x="9677400" y="2886075"/>
          <p14:tracePt t="70381" x="9667875" y="2886075"/>
          <p14:tracePt t="70632" x="9686925" y="2895600"/>
          <p14:tracePt t="70649" x="9696450" y="2895600"/>
          <p14:tracePt t="70666" x="9715500" y="2914650"/>
          <p14:tracePt t="70681" x="9734550" y="2914650"/>
          <p14:tracePt t="70742" x="9734550" y="2924175"/>
          <p14:tracePt t="70767" x="9734550" y="2933700"/>
          <p14:tracePt t="70791" x="9725025" y="2933700"/>
          <p14:tracePt t="70807" x="9705975" y="2943225"/>
          <p14:tracePt t="70822" x="9686925" y="2952750"/>
          <p14:tracePt t="70841" x="9658350" y="2962275"/>
          <p14:tracePt t="70860" x="9648825" y="2962275"/>
          <p14:tracePt t="70877" x="9639300" y="2962275"/>
          <p14:tracePt t="70902" x="9639300" y="2971800"/>
          <p14:tracePt t="71073" x="9648825" y="2981325"/>
          <p14:tracePt t="71091" x="9658350" y="2981325"/>
          <p14:tracePt t="71109" x="9667875" y="2990850"/>
          <p14:tracePt t="71131" x="9686925" y="2990850"/>
          <p14:tracePt t="71319" x="9677400" y="2990850"/>
          <p14:tracePt t="71565" x="9677400" y="3000375"/>
          <p14:tracePt t="90581" x="9686925" y="3000375"/>
          <p14:tracePt t="90618" x="9696450" y="3000375"/>
          <p14:tracePt t="90632" x="9705975" y="3000375"/>
          <p14:tracePt t="90654" x="9715500" y="3000375"/>
          <p14:tracePt t="90679" x="9734550" y="3000375"/>
          <p14:tracePt t="90704" x="9744075" y="3000375"/>
          <p14:tracePt t="90716" x="9753600" y="3000375"/>
          <p14:tracePt t="90730" x="9763125" y="3000375"/>
          <p14:tracePt t="90751" x="9782175" y="3000375"/>
          <p14:tracePt t="90770" x="9801225" y="3000375"/>
          <p14:tracePt t="90786" x="9829800" y="3000375"/>
          <p14:tracePt t="90800" x="9839325" y="3000375"/>
          <p14:tracePt t="90821" x="9858375" y="3000375"/>
          <p14:tracePt t="90837" x="9877425" y="3000375"/>
          <p14:tracePt t="90851" x="9906000" y="3000375"/>
          <p14:tracePt t="90873" x="9925050" y="3009900"/>
          <p14:tracePt t="90891" x="9963150" y="3028950"/>
          <p14:tracePt t="90907" x="9991725" y="3028950"/>
          <p14:tracePt t="90931" x="10039350" y="3067050"/>
          <p14:tracePt t="90957" x="10086975" y="3086100"/>
          <p14:tracePt t="90981" x="10115550" y="3114675"/>
          <p14:tracePt t="90991" x="10134600" y="3124200"/>
          <p14:tracePt t="91011" x="10163175" y="3171825"/>
          <p14:tracePt t="91031" x="10182225" y="3190875"/>
          <p14:tracePt t="91053" x="10210800" y="3248025"/>
          <p14:tracePt t="91071" x="10229850" y="3276600"/>
          <p14:tracePt t="91091" x="10239375" y="3305175"/>
          <p14:tracePt t="91111" x="10258425" y="3352800"/>
          <p14:tracePt t="91134" x="10277475" y="3419475"/>
          <p14:tracePt t="91151" x="10296525" y="3457575"/>
          <p14:tracePt t="91171" x="10306050" y="3524250"/>
          <p14:tracePt t="91191" x="10315575" y="3543300"/>
          <p14:tracePt t="91214" x="10325100" y="3581400"/>
          <p14:tracePt t="91231" x="10325100" y="3600450"/>
          <p14:tracePt t="91251" x="10325100" y="3609975"/>
          <p14:tracePt t="91271" x="10325100" y="3619500"/>
          <p14:tracePt t="91305" x="10325100" y="3629025"/>
          <p14:tracePt t="91316" x="10315575" y="3657600"/>
          <p14:tracePt t="91331" x="10277475" y="3714750"/>
          <p14:tracePt t="91352" x="10229850" y="3790950"/>
          <p14:tracePt t="91374" x="10115550" y="3971925"/>
          <p14:tracePt t="91391" x="9963150" y="4124325"/>
          <p14:tracePt t="91407" x="9896475" y="4152900"/>
          <p14:tracePt t="91431" x="9753600" y="4181475"/>
          <p14:tracePt t="91455" x="9629775" y="4181475"/>
          <p14:tracePt t="91471" x="9582150" y="4181475"/>
          <p14:tracePt t="91491" x="9458325" y="4181475"/>
          <p14:tracePt t="91511" x="9363075" y="4171950"/>
          <p14:tracePt t="91535" x="9182100" y="4152900"/>
          <p14:tracePt t="91551" x="9001125" y="4124325"/>
          <p14:tracePt t="91571" x="8943975" y="4105275"/>
          <p14:tracePt t="91591" x="8867775" y="4086225"/>
          <p14:tracePt t="91601" x="8858250" y="4086225"/>
          <p14:tracePt t="91622" x="8848725" y="4076700"/>
          <p14:tracePt t="91955" x="8839200" y="4067175"/>
          <p14:tracePt t="91968" x="8820150" y="4048125"/>
          <p14:tracePt t="91980" x="8782050" y="4038600"/>
          <p14:tracePt t="91991" x="8743950" y="4010025"/>
          <p14:tracePt t="92004" x="8696325" y="3990975"/>
          <p14:tracePt t="92021" x="8658225" y="3952875"/>
          <p14:tracePt t="92042" x="8601075" y="3924300"/>
          <p14:tracePt t="92062" x="8562975" y="3914775"/>
          <p14:tracePt t="92081" x="8515350" y="3905250"/>
          <p14:tracePt t="92101" x="8458200" y="3895725"/>
          <p14:tracePt t="92121" x="8439150" y="3886200"/>
          <p14:tracePt t="92141" x="8401050" y="3876675"/>
          <p14:tracePt t="92161" x="8391525" y="3876675"/>
          <p14:tracePt t="92181" x="8382000" y="3876675"/>
          <p14:tracePt t="92201" x="8382000" y="3867150"/>
          <p14:tracePt t="92225" x="8362950" y="3867150"/>
          <p14:tracePt t="92241" x="8362950" y="3857625"/>
          <p14:tracePt t="92261" x="8353425" y="3857625"/>
          <p14:tracePt t="92281" x="8343900" y="3848100"/>
          <p14:tracePt t="92304" x="8334375" y="3838575"/>
          <p14:tracePt t="92532" x="8324850" y="3829050"/>
          <p14:tracePt t="92544" x="8305800" y="3819525"/>
          <p14:tracePt t="92556" x="8277225" y="3800475"/>
          <p14:tracePt t="92567" x="8239125" y="3800475"/>
          <p14:tracePt t="92582" x="8210550" y="3781425"/>
          <p14:tracePt t="92602" x="8181975" y="3771900"/>
          <p14:tracePt t="92622" x="8124825" y="3762375"/>
          <p14:tracePt t="92642" x="8096250" y="3762375"/>
          <p14:tracePt t="92662" x="8086725" y="3762375"/>
          <p14:tracePt t="92850" x="8077200" y="3762375"/>
          <p14:tracePt t="92863" x="8067675" y="3762375"/>
          <p14:tracePt t="92900" x="8058150" y="3762375"/>
          <p14:tracePt t="92997" x="8058150" y="3752850"/>
          <p14:tracePt t="98065" x="8058150" y="3762375"/>
          <p14:tracePt t="98089" x="8058150" y="3781425"/>
          <p14:tracePt t="98100" x="8058150" y="3790950"/>
          <p14:tracePt t="98125" x="8058150" y="3800475"/>
          <p14:tracePt t="98150" x="8058150" y="3810000"/>
          <p14:tracePt t="98188" x="8058150" y="3819525"/>
          <p14:tracePt t="98199" x="8058150" y="3829050"/>
          <p14:tracePt t="98211" x="8058150" y="3848100"/>
          <p14:tracePt t="98224" x="8058150" y="3857625"/>
          <p14:tracePt t="98243" x="8058150" y="3867150"/>
          <p14:tracePt t="98262" x="8058150" y="3895725"/>
          <p14:tracePt t="98334" x="8058150" y="3905250"/>
          <p14:tracePt t="98358" x="8058150" y="3914775"/>
          <p14:tracePt t="98371" x="8058150" y="3924300"/>
          <p14:tracePt t="98397" x="8058150" y="3933825"/>
          <p14:tracePt t="98408" x="8058150" y="3943350"/>
          <p14:tracePt t="98421" x="8058150" y="3952875"/>
          <p14:tracePt t="98446" x="8058150" y="3971925"/>
          <p14:tracePt t="98457" x="8058150" y="3981450"/>
          <p14:tracePt t="98470" x="8058150" y="3990975"/>
          <p14:tracePt t="98483" x="8048625" y="4010025"/>
          <p14:tracePt t="98502" x="8048625" y="4019550"/>
          <p14:tracePt t="98523" x="8039100" y="4038600"/>
          <p14:tracePt t="98555" x="8039100" y="4048125"/>
          <p14:tracePt t="98849" x="8029575" y="4048125"/>
          <p14:tracePt t="98912" x="8020050" y="4057650"/>
          <p14:tracePt t="98923" x="8020050" y="4067175"/>
          <p14:tracePt t="98937" x="8020050" y="4076700"/>
          <p14:tracePt t="98947" x="8010525" y="4086225"/>
          <p14:tracePt t="98972" x="8010525" y="4095750"/>
          <p14:tracePt t="99009" x="8001000" y="4095750"/>
          <p14:tracePt t="99058" x="7991475" y="4105275"/>
          <p14:tracePt t="99083" x="7981950" y="4105275"/>
          <p14:tracePt t="99119" x="7972425" y="4105275"/>
          <p14:tracePt t="99206" x="7972425" y="4114800"/>
          <p14:tracePt t="101402" x="7972425" y="4124325"/>
          <p14:tracePt t="101414" x="7972425" y="4133850"/>
          <p14:tracePt t="101427" x="7972425" y="4143375"/>
          <p14:tracePt t="101443" x="7972425" y="4152900"/>
          <p14:tracePt t="101468" x="7962900" y="4181475"/>
          <p14:tracePt t="101491" x="7962900" y="4200525"/>
          <p14:tracePt t="101512" x="7962900" y="4210050"/>
          <p14:tracePt t="101537" x="7962900" y="4219575"/>
          <p14:tracePt t="101548" x="7962900" y="4229100"/>
          <p14:tracePt t="101561" x="7962900" y="4238625"/>
          <p14:tracePt t="101585" x="7962900" y="4257675"/>
          <p14:tracePt t="101610" x="7962900" y="4276725"/>
          <p14:tracePt t="101635" x="7962900" y="4286250"/>
          <p14:tracePt t="101660" x="7962900" y="4295775"/>
          <p14:tracePt t="101684" x="7962900" y="4305300"/>
          <p14:tracePt t="101696" x="7962900" y="4314825"/>
          <p14:tracePt t="101732" x="7962900" y="4324350"/>
          <p14:tracePt t="101781" x="7962900" y="4333875"/>
          <p14:tracePt t="101794" x="7962900" y="4343400"/>
          <p14:tracePt t="101819" x="7962900" y="4352925"/>
          <p14:tracePt t="101843" x="7962900" y="4362450"/>
          <p14:tracePt t="101893" x="7962900" y="4371975"/>
          <p14:tracePt t="101906" x="7962900" y="4381500"/>
          <p14:tracePt t="101928" x="7962900" y="4391025"/>
          <p14:tracePt t="101941" x="7962900" y="4400550"/>
          <p14:tracePt t="101954" x="7962900" y="4410075"/>
          <p14:tracePt t="101965" x="7962900" y="4429125"/>
          <p14:tracePt t="101990" x="7962900" y="4438650"/>
          <p14:tracePt t="102003" x="7962900" y="4448175"/>
          <p14:tracePt t="102100" x="7972425" y="4467225"/>
          <p14:tracePt t="102113" x="7972425" y="4486275"/>
          <p14:tracePt t="102125" x="7981950" y="4514850"/>
          <p14:tracePt t="102138" x="7981950" y="4524375"/>
          <p14:tracePt t="102158" x="7981950" y="4533900"/>
          <p14:tracePt t="102180" x="7981950" y="4543425"/>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s-ES" sz="2400" dirty="0"/>
              <a:t>UROPROTEINOGRAMA </a:t>
            </a:r>
            <a:br>
              <a:rPr lang="es-ES" sz="2400" dirty="0"/>
            </a:br>
            <a:r>
              <a:rPr lang="es-ES" sz="2400" dirty="0" smtClean="0"/>
              <a:t>PROTEINURIA RENAL TUBULAR </a:t>
            </a:r>
            <a:r>
              <a:rPr lang="es-ES" sz="2400" dirty="0"/>
              <a:t>Y MIXTA</a:t>
            </a:r>
          </a:p>
        </p:txBody>
      </p:sp>
      <p:pic>
        <p:nvPicPr>
          <p:cNvPr id="5" name="4 Imagen" descr="imagen uroproteinograma.png"/>
          <p:cNvPicPr>
            <a:picLocks noChangeAspect="1"/>
          </p:cNvPicPr>
          <p:nvPr/>
        </p:nvPicPr>
        <p:blipFill>
          <a:blip r:embed="rId4"/>
          <a:stretch>
            <a:fillRect/>
          </a:stretch>
        </p:blipFill>
        <p:spPr>
          <a:xfrm>
            <a:off x="3469806" y="1838104"/>
            <a:ext cx="6740994" cy="3805475"/>
          </a:xfrm>
          <a:prstGeom prst="rect">
            <a:avLst/>
          </a:prstGeom>
        </p:spPr>
      </p:pic>
      <p:sp>
        <p:nvSpPr>
          <p:cNvPr id="12" name="11 CuadroTexto"/>
          <p:cNvSpPr txBox="1"/>
          <p:nvPr/>
        </p:nvSpPr>
        <p:spPr>
          <a:xfrm>
            <a:off x="4238612" y="5643579"/>
            <a:ext cx="4000528" cy="646331"/>
          </a:xfrm>
          <a:prstGeom prst="rect">
            <a:avLst/>
          </a:prstGeom>
          <a:noFill/>
        </p:spPr>
        <p:txBody>
          <a:bodyPr wrap="square" rtlCol="0">
            <a:spAutoFit/>
          </a:bodyPr>
          <a:lstStyle/>
          <a:p>
            <a:r>
              <a:rPr lang="es-ES" dirty="0"/>
              <a:t>http://clubnefrologia.blogspot.com.ar/</a:t>
            </a:r>
          </a:p>
        </p:txBody>
      </p:sp>
      <p:sp>
        <p:nvSpPr>
          <p:cNvPr id="13" name="12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45887906"/>
      </p:ext>
    </p:extLst>
  </p:cSld>
  <p:clrMapOvr>
    <a:masterClrMapping/>
  </p:clrMapOvr>
  <mc:AlternateContent xmlns:mc="http://schemas.openxmlformats.org/markup-compatibility/2006">
    <mc:Choice xmlns:p14="http://schemas.microsoft.com/office/powerpoint/2010/main" Requires="p14">
      <p:transition spd="slow" p14:dur="2000" advTm="119289"/>
    </mc:Choice>
    <mc:Fallback>
      <p:transition spd="slow" advTm="119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2657" x="7962900" y="4562475"/>
          <p14:tracePt t="2668" x="7934325" y="4591050"/>
          <p14:tracePt t="2686" x="7905750" y="4619625"/>
          <p14:tracePt t="2696" x="7867650" y="4648200"/>
          <p14:tracePt t="2716" x="7839075" y="4686300"/>
          <p14:tracePt t="2726" x="7810500" y="4705350"/>
          <p14:tracePt t="2746" x="7772400" y="4743450"/>
          <p14:tracePt t="2766" x="7743825" y="4772025"/>
          <p14:tracePt t="2786" x="7715250" y="4800600"/>
          <p14:tracePt t="2806" x="7686675" y="4829175"/>
          <p14:tracePt t="2826" x="7686675" y="4838700"/>
          <p14:tracePt t="2846" x="7677150" y="4848225"/>
          <p14:tracePt t="3073" x="7686675" y="4848225"/>
          <p14:tracePt t="3209" x="7696200" y="4848225"/>
          <p14:tracePt t="3258" x="7705725" y="4848225"/>
          <p14:tracePt t="4079" x="7705725" y="4857750"/>
          <p14:tracePt t="4165" x="7705725" y="4867275"/>
          <p14:tracePt t="4201" x="7705725" y="4876800"/>
          <p14:tracePt t="4214" x="7705725" y="4886325"/>
          <p14:tracePt t="4239" x="7705725" y="4895850"/>
          <p14:tracePt t="4276" x="7705725" y="4905375"/>
          <p14:tracePt t="4300" x="7705725" y="4914900"/>
          <p14:tracePt t="4802" x="7705725" y="4905375"/>
          <p14:tracePt t="6041" x="7696200" y="4905375"/>
          <p14:tracePt t="6053" x="7677150" y="4905375"/>
          <p14:tracePt t="6065" x="7648575" y="4905375"/>
          <p14:tracePt t="6078" x="7600950" y="4905375"/>
          <p14:tracePt t="6100" x="7562850" y="4905375"/>
          <p14:tracePt t="6108" x="7496175" y="4905375"/>
          <p14:tracePt t="6128" x="7334250" y="4914900"/>
          <p14:tracePt t="6148" x="7258050" y="4914900"/>
          <p14:tracePt t="6171" x="7096125" y="4943475"/>
          <p14:tracePt t="6197" x="6972300" y="4953000"/>
          <p14:tracePt t="6217" x="6905625" y="4953000"/>
          <p14:tracePt t="6237" x="6877050" y="4953000"/>
          <p14:tracePt t="6237" x="6858000" y="4962525"/>
          <p14:tracePt t="6257" x="6848475" y="4962525"/>
          <p14:tracePt t="6278" x="6838950" y="4972050"/>
          <p14:tracePt t="6531" x="6829425" y="4962525"/>
          <p14:tracePt t="6544" x="6791325" y="4933950"/>
          <p14:tracePt t="6556" x="6724650" y="4914900"/>
          <p14:tracePt t="6568" x="6638925" y="4914900"/>
          <p14:tracePt t="6581" x="6515100" y="4924425"/>
          <p14:tracePt t="6604" x="6276975" y="5019675"/>
          <p14:tracePt t="6620" x="6181725" y="5057775"/>
          <p14:tracePt t="6642" x="6057900" y="5095875"/>
          <p14:tracePt t="6661" x="6010275" y="5105400"/>
          <p14:tracePt t="6678" x="5991225" y="5105400"/>
          <p14:tracePt t="6700" x="5972175" y="5105400"/>
          <p14:tracePt t="6718" x="5962650" y="5105400"/>
          <p14:tracePt t="7145" x="5943600" y="5105400"/>
          <p14:tracePt t="7159" x="5934075" y="5105400"/>
          <p14:tracePt t="7170" x="5915025" y="5105400"/>
          <p14:tracePt t="7183" x="5905500" y="5114925"/>
          <p14:tracePt t="7205" x="5876925" y="5124450"/>
          <p14:tracePt t="7215" x="5867400" y="5133975"/>
          <p14:tracePt t="7235" x="5838825" y="5162550"/>
          <p14:tracePt t="7255" x="5819775" y="5181600"/>
          <p14:tracePt t="7278" x="5810250" y="5191125"/>
          <p14:tracePt t="7295" x="5810250" y="5200650"/>
          <p14:tracePt t="7315" x="5800725" y="5200650"/>
          <p14:tracePt t="7335" x="5800725" y="5210175"/>
          <p14:tracePt t="7391" x="5800725" y="5219700"/>
          <p14:tracePt t="7427" x="5800725" y="5238750"/>
          <p14:tracePt t="7440" x="5800725" y="5257800"/>
          <p14:tracePt t="7452" x="5800725" y="5276850"/>
          <p14:tracePt t="7464" x="5800725" y="5295900"/>
          <p14:tracePt t="7476" x="5800725" y="5314950"/>
          <p14:tracePt t="7495" x="5810250" y="5324475"/>
          <p14:tracePt t="7518" x="5810250" y="5353050"/>
          <p14:tracePt t="7535" x="5819775" y="5353050"/>
          <p14:tracePt t="7556" x="5829300" y="5362575"/>
          <p14:tracePt t="7575" x="5838825" y="5362575"/>
          <p14:tracePt t="7598" x="5848350" y="5372100"/>
          <p14:tracePt t="7615" x="5867400" y="5372100"/>
          <p14:tracePt t="7635" x="5876925" y="5372100"/>
          <p14:tracePt t="7656" x="5905500" y="5381625"/>
          <p14:tracePt t="7679" x="5934075" y="5381625"/>
          <p14:tracePt t="7695" x="5962650" y="5391150"/>
          <p14:tracePt t="7715" x="6010275" y="5400675"/>
          <p14:tracePt t="7735" x="6048375" y="5400675"/>
          <p14:tracePt t="7746" x="6067425" y="5400675"/>
          <p14:tracePt t="7765" x="6096000" y="5400675"/>
          <p14:tracePt t="7775" x="6115050" y="5400675"/>
          <p14:tracePt t="7795" x="6153150" y="5400675"/>
          <p14:tracePt t="7815" x="6181725" y="5400675"/>
          <p14:tracePt t="7825" x="6200775" y="5400675"/>
          <p14:tracePt t="7845" x="6229350" y="5400675"/>
          <p14:tracePt t="7856" x="6248400" y="5400675"/>
          <p14:tracePt t="7875" x="6267450" y="5400675"/>
          <p14:tracePt t="7895" x="6296025" y="5400675"/>
          <p14:tracePt t="7907" x="6305550" y="5400675"/>
          <p14:tracePt t="7925" x="6324600" y="5400675"/>
          <p14:tracePt t="7945" x="6343650" y="5400675"/>
          <p14:tracePt t="7966" x="6362700" y="5400675"/>
          <p14:tracePt t="7985" x="6372225" y="5400675"/>
          <p14:tracePt t="8005" x="6391275" y="5400675"/>
          <p14:tracePt t="8028" x="6400800" y="5400675"/>
          <p14:tracePt t="8359" x="6419850" y="5400675"/>
          <p14:tracePt t="8371" x="6429375" y="5400675"/>
          <p14:tracePt t="8384" x="6438900" y="5400675"/>
          <p14:tracePt t="8396" x="6448425" y="5400675"/>
          <p14:tracePt t="8409" x="6457950" y="5400675"/>
          <p14:tracePt t="8425" x="6467475" y="5400675"/>
          <p14:tracePt t="8448" x="6486525" y="5400675"/>
          <p14:tracePt t="8465" x="6505575" y="5400675"/>
          <p14:tracePt t="8485" x="6515100" y="5400675"/>
          <p14:tracePt t="8505" x="6524625" y="5400675"/>
          <p14:tracePt t="8528" x="6543675" y="5400675"/>
          <p14:tracePt t="8545" x="6572250" y="5400675"/>
          <p14:tracePt t="8565" x="6581775" y="5391150"/>
          <p14:tracePt t="8585" x="6610350" y="5372100"/>
          <p14:tracePt t="8608" x="6648450" y="5343525"/>
          <p14:tracePt t="8628" x="6657975" y="5334000"/>
          <p14:tracePt t="8645" x="6667500" y="5324475"/>
          <p14:tracePt t="8665" x="6677025" y="5314950"/>
          <p14:tracePt t="8689" x="6686550" y="5295900"/>
          <p14:tracePt t="8705" x="6696075" y="5286375"/>
          <p14:tracePt t="8739" x="6696075" y="5267325"/>
          <p14:tracePt t="8752" x="6705600" y="5248275"/>
          <p14:tracePt t="8769" x="6724650" y="5229225"/>
          <p14:tracePt t="8785" x="6724650" y="5210175"/>
          <p14:tracePt t="8806" x="6734175" y="5191125"/>
          <p14:tracePt t="8825" x="6743700" y="5191125"/>
          <p14:tracePt t="8849" x="6743700" y="5181600"/>
          <p14:tracePt t="8899" x="6743700" y="5172075"/>
          <p14:tracePt t="8911" x="6743700" y="5162550"/>
          <p14:tracePt t="8973" x="6743700" y="5153025"/>
          <p14:tracePt t="8985" x="6743700" y="5143500"/>
          <p14:tracePt t="8997" x="6743700" y="5133975"/>
          <p14:tracePt t="9015" x="6734175" y="5124450"/>
          <p14:tracePt t="9036" x="6734175" y="5105400"/>
          <p14:tracePt t="9056" x="6715125" y="5095875"/>
          <p14:tracePt t="9075" x="6715125" y="5086350"/>
          <p14:tracePt t="9096" x="6696075" y="5067300"/>
          <p14:tracePt t="9115" x="6696075" y="5057775"/>
          <p14:tracePt t="9135" x="6686550" y="5057775"/>
          <p14:tracePt t="9156" x="6686550" y="5048250"/>
          <p14:tracePt t="9175" x="6667500" y="5038725"/>
          <p14:tracePt t="9194" x="6648450" y="5029200"/>
          <p14:tracePt t="9206" x="6638925" y="5019675"/>
          <p14:tracePt t="9225" x="6629400" y="5019675"/>
          <p14:tracePt t="9235" x="6610350" y="5019675"/>
          <p14:tracePt t="9255" x="6591300" y="5010150"/>
          <p14:tracePt t="9275" x="6572250" y="5010150"/>
          <p14:tracePt t="9295" x="6543675" y="5010150"/>
          <p14:tracePt t="9315" x="6534150" y="5010150"/>
          <p14:tracePt t="9335" x="6505575" y="5010150"/>
          <p14:tracePt t="9355" x="6467475" y="5010150"/>
          <p14:tracePt t="9375" x="6457950" y="5010150"/>
          <p14:tracePt t="9395" x="6419850" y="5038725"/>
          <p14:tracePt t="9415" x="6391275" y="5048250"/>
          <p14:tracePt t="9435" x="6381750" y="5057775"/>
          <p14:tracePt t="9458" x="6372225" y="5057775"/>
          <p14:tracePt t="9793" x="6353175" y="5057775"/>
          <p14:tracePt t="9806" x="6334125" y="5057775"/>
          <p14:tracePt t="9818" x="6315075" y="5057775"/>
          <p14:tracePt t="9831" x="6286500" y="5057775"/>
          <p14:tracePt t="9846" x="6267450" y="5057775"/>
          <p14:tracePt t="9866" x="6248400" y="5057775"/>
          <p14:tracePt t="9876" x="6219825" y="5057775"/>
          <p14:tracePt t="9896" x="6191250" y="5057775"/>
          <p14:tracePt t="9916" x="6172200" y="5048250"/>
          <p14:tracePt t="9939" x="6124575" y="5048250"/>
          <p14:tracePt t="9956" x="6096000" y="5048250"/>
          <p14:tracePt t="9976" x="6076950" y="5048250"/>
          <p14:tracePt t="9997" x="6067425" y="5048250"/>
          <p14:tracePt t="10019" x="6038850" y="5048250"/>
          <p14:tracePt t="10036" x="6019800" y="5057775"/>
          <p14:tracePt t="10056" x="6000750" y="5067300"/>
          <p14:tracePt t="10076" x="5981700" y="5076825"/>
          <p14:tracePt t="10100" x="5953125" y="5095875"/>
          <p14:tracePt t="10116" x="5943600" y="5105400"/>
          <p14:tracePt t="10136" x="5943600" y="5114925"/>
          <p14:tracePt t="10156" x="5924550" y="5124450"/>
          <p14:tracePt t="10166" x="5915025" y="5133975"/>
          <p14:tracePt t="10181" x="5915025" y="5143500"/>
          <p14:tracePt t="10206" x="5915025" y="5153025"/>
          <p14:tracePt t="10226" x="5905500" y="5162550"/>
          <p14:tracePt t="10246" x="5905500" y="5172075"/>
          <p14:tracePt t="10266" x="5895975" y="5200650"/>
          <p14:tracePt t="10286" x="5895975" y="5219700"/>
          <p14:tracePt t="10302" x="5895975" y="5229225"/>
          <p14:tracePt t="10323" x="5895975" y="5248275"/>
          <p14:tracePt t="10340" x="5895975" y="5257800"/>
          <p14:tracePt t="10363" x="5895975" y="5267325"/>
          <p14:tracePt t="10370" x="5895975" y="5286375"/>
          <p14:tracePt t="10384" x="5895975" y="5295900"/>
          <p14:tracePt t="10395" x="5895975" y="5305425"/>
          <p14:tracePt t="10445" x="5895975" y="5314950"/>
          <p14:tracePt t="10480" x="5895975" y="5324475"/>
          <p14:tracePt t="10492" x="5895975" y="5334000"/>
          <p14:tracePt t="10517" x="5895975" y="5343525"/>
          <p14:tracePt t="11375" x="5895975" y="5334000"/>
          <p14:tracePt t="11389" x="5895975" y="5314950"/>
          <p14:tracePt t="11400" x="5886450" y="5286375"/>
          <p14:tracePt t="11422" x="5867400" y="5267325"/>
          <p14:tracePt t="11432" x="5857875" y="5238750"/>
          <p14:tracePt t="11452" x="5829300" y="5172075"/>
          <p14:tracePt t="11472" x="5819775" y="5143500"/>
          <p14:tracePt t="11492" x="5800725" y="5086350"/>
          <p14:tracePt t="11512" x="5800725" y="5000625"/>
          <p14:tracePt t="11532" x="5800725" y="4972050"/>
          <p14:tracePt t="11552" x="5791200" y="4943475"/>
          <p14:tracePt t="11855" x="5791200" y="4905375"/>
          <p14:tracePt t="11868" x="5781675" y="4867275"/>
          <p14:tracePt t="11880" x="5762625" y="4819650"/>
          <p14:tracePt t="11892" x="5753100" y="4791075"/>
          <p14:tracePt t="11904" x="5753100" y="4772025"/>
          <p14:tracePt t="11919" x="5753100" y="4743450"/>
          <p14:tracePt t="11929" x="5743575" y="4724400"/>
          <p14:tracePt t="11949" x="5743575" y="4714875"/>
          <p14:tracePt t="11970" x="5734050" y="4667250"/>
          <p14:tracePt t="11990" x="5734050" y="4619625"/>
          <p14:tracePt t="12009" x="5734050" y="4610100"/>
          <p14:tracePt t="12029" x="5734050" y="4600575"/>
          <p14:tracePt t="12050" x="5734050" y="4591050"/>
          <p14:tracePt t="12089" x="5734050" y="4572000"/>
          <p14:tracePt t="12345" x="5734050" y="4552950"/>
          <p14:tracePt t="12357" x="5734050" y="4533900"/>
          <p14:tracePt t="12370" x="5734050" y="4495800"/>
          <p14:tracePt t="12382" x="5734050" y="4476750"/>
          <p14:tracePt t="12400" x="5734050" y="4457700"/>
          <p14:tracePt t="12409" x="5734050" y="4419600"/>
          <p14:tracePt t="12430" x="5734050" y="4400550"/>
          <p14:tracePt t="12450" x="5734050" y="4362450"/>
          <p14:tracePt t="12492" x="5734050" y="4352925"/>
          <p14:tracePt t="12823" x="5734050" y="4333875"/>
          <p14:tracePt t="12837" x="5734050" y="4314825"/>
          <p14:tracePt t="12848" x="5734050" y="4305300"/>
          <p14:tracePt t="12861" x="5734050" y="4286250"/>
          <p14:tracePt t="12880" x="5734050" y="4267200"/>
          <p14:tracePt t="12890" x="5734050" y="4257675"/>
          <p14:tracePt t="12910" x="5734050" y="4248150"/>
          <p14:tracePt t="12935" x="5734050" y="4238625"/>
          <p14:tracePt t="13020" x="5743575" y="4238625"/>
          <p14:tracePt t="13069" x="5753100" y="4238625"/>
          <p14:tracePt t="13082" x="5762625" y="4229100"/>
          <p14:tracePt t="13094" x="5772150" y="4219575"/>
          <p14:tracePt t="13106" x="5781675" y="4219575"/>
          <p14:tracePt t="13120" x="5791200" y="4210050"/>
          <p14:tracePt t="13144" x="5800725" y="4210050"/>
          <p14:tracePt t="13160" x="5810250" y="4210050"/>
          <p14:tracePt t="13265" x="5819775" y="4200525"/>
          <p14:tracePt t="13584" x="5819775" y="4191000"/>
          <p14:tracePt t="13707" x="5819775" y="4181475"/>
          <p14:tracePt t="13732" x="5810250" y="4181475"/>
          <p14:tracePt t="13743" x="5800725" y="4171950"/>
          <p14:tracePt t="13755" x="5800725" y="4162425"/>
          <p14:tracePt t="14025" x="5810250" y="4162425"/>
          <p14:tracePt t="14050" x="5819775" y="4162425"/>
          <p14:tracePt t="14075" x="5829300" y="4162425"/>
          <p14:tracePt t="14087" x="5838825" y="4162425"/>
          <p14:tracePt t="14137" x="5848350" y="4162425"/>
          <p14:tracePt t="14173" x="5857875" y="4162425"/>
          <p14:tracePt t="14197" x="5867400" y="4162425"/>
          <p14:tracePt t="14210" x="5876925" y="4162425"/>
          <p14:tracePt t="14222" x="5886450" y="4162425"/>
          <p14:tracePt t="14234" x="5895975" y="4162425"/>
          <p14:tracePt t="14246" x="5905500" y="4162425"/>
          <p14:tracePt t="14272" x="5915025" y="4162425"/>
          <p14:tracePt t="14307" x="5924550" y="4162425"/>
          <p14:tracePt t="14321" x="5934075" y="4162425"/>
          <p14:tracePt t="14357" x="5943600" y="4162425"/>
          <p14:tracePt t="14382" x="5953125" y="4162425"/>
          <p14:tracePt t="14406" x="5962650" y="4162425"/>
          <p14:tracePt t="14442" x="5972175" y="4162425"/>
          <p14:tracePt t="14479" x="5981700" y="4162425"/>
          <p14:tracePt t="14503" x="5991225" y="4162425"/>
          <p14:tracePt t="14516" x="6000750" y="4162425"/>
          <p14:tracePt t="14541" x="6010275" y="4162425"/>
          <p14:tracePt t="14577" x="6019800" y="4162425"/>
          <p14:tracePt t="14591" x="6029325" y="4162425"/>
          <p14:tracePt t="14615" x="6038850" y="4162425"/>
          <p14:tracePt t="14640" x="6048375" y="4162425"/>
          <p14:tracePt t="14664" x="6057900" y="4162425"/>
          <p14:tracePt t="14676" x="6067425" y="4162425"/>
          <p14:tracePt t="14702" x="6076950" y="4162425"/>
          <p14:tracePt t="14712" x="6086475" y="4162425"/>
          <p14:tracePt t="14725" x="6096000" y="4171950"/>
          <p14:tracePt t="14740" x="6105525" y="4171950"/>
          <p14:tracePt t="14761" x="6115050" y="4171950"/>
          <p14:tracePt t="14774" x="6124575" y="4171950"/>
          <p14:tracePt t="14790" x="6134100" y="4171950"/>
          <p14:tracePt t="14813" x="6143625" y="4171950"/>
          <p14:tracePt t="14831" x="6153150" y="4171950"/>
          <p14:tracePt t="14850" x="6162675" y="4171950"/>
          <p14:tracePt t="14870" x="6172200" y="4171950"/>
          <p14:tracePt t="14893" x="6191250" y="4171950"/>
          <p14:tracePt t="14910" x="6210300" y="4171950"/>
          <p14:tracePt t="14934" x="6219825" y="4171950"/>
          <p14:tracePt t="14950" x="6229350" y="4171950"/>
          <p14:tracePt t="14973" x="6238875" y="4171950"/>
          <p14:tracePt t="14990" x="6248400" y="4171950"/>
          <p14:tracePt t="15010" x="6267450" y="4171950"/>
          <p14:tracePt t="15031" x="6276975" y="4171950"/>
          <p14:tracePt t="15055" x="6296025" y="4171950"/>
          <p14:tracePt t="15080" x="6305550" y="4171950"/>
          <p14:tracePt t="15093" x="6315075" y="4171950"/>
          <p14:tracePt t="15110" x="6324600" y="4171950"/>
          <p14:tracePt t="15134" x="6334125" y="4171950"/>
          <p14:tracePt t="15154" x="6353175" y="4162425"/>
          <p14:tracePt t="15191" x="6362700" y="4162425"/>
          <p14:tracePt t="15203" x="6372225" y="4162425"/>
          <p14:tracePt t="15215" x="6381750" y="4162425"/>
          <p14:tracePt t="15239" x="6391275" y="4162425"/>
          <p14:tracePt t="15263" x="6400800" y="4162425"/>
          <p14:tracePt t="15939" x="6381750" y="4162425"/>
          <p14:tracePt t="15952" x="6362700" y="4162425"/>
          <p14:tracePt t="15963" x="6353175" y="4162425"/>
          <p14:tracePt t="15976" x="6343650" y="4162425"/>
          <p14:tracePt t="15988" x="6324600" y="4162425"/>
          <p14:tracePt t="16008" x="6315075" y="4162425"/>
          <p14:tracePt t="16018" x="6305550" y="4162425"/>
          <p14:tracePt t="16038" x="6267450" y="4162425"/>
          <p14:tracePt t="16058" x="6257925" y="4162425"/>
          <p14:tracePt t="16078" x="6219825" y="4162425"/>
          <p14:tracePt t="16098" x="6210300" y="4162425"/>
          <p14:tracePt t="16113" x="6181725" y="4162425"/>
          <p14:tracePt t="16136" x="6172200" y="4162425"/>
          <p14:tracePt t="16147" x="6153150" y="4162425"/>
          <p14:tracePt t="16161" x="6143625" y="4162425"/>
          <p14:tracePt t="16176" x="6134100" y="4162425"/>
          <p14:tracePt t="16193" x="6115050" y="4162425"/>
          <p14:tracePt t="16209" x="6105525" y="4162425"/>
          <p14:tracePt t="16209" x="6096000" y="4162425"/>
          <p14:tracePt t="16224" x="6086475" y="4162425"/>
          <p14:tracePt t="16240" x="6076950" y="4162425"/>
          <p14:tracePt t="16257" x="6057900" y="4162425"/>
          <p14:tracePt t="16272" x="6048375" y="4162425"/>
          <p14:tracePt t="16288" x="6029325" y="4162425"/>
          <p14:tracePt t="16306" x="6019800" y="4162425"/>
          <p14:tracePt t="16320" x="6010275" y="4162425"/>
          <p14:tracePt t="16336" x="6000750" y="4162425"/>
          <p14:tracePt t="16355" x="5991225" y="4162425"/>
          <p14:tracePt t="16479" x="5981700" y="4162425"/>
          <p14:tracePt t="16504" x="5972175" y="4162425"/>
          <p14:tracePt t="16529" x="5962650" y="4152900"/>
          <p14:tracePt t="16545" x="5953125" y="4152900"/>
          <p14:tracePt t="16588" x="5943600" y="4152900"/>
          <p14:tracePt t="16772" x="5953125" y="4152900"/>
          <p14:tracePt t="16810" x="5962650" y="4152900"/>
          <p14:tracePt t="16822" x="5972175" y="4152900"/>
          <p14:tracePt t="16835" x="5981700" y="4152900"/>
          <p14:tracePt t="16850" x="5991225" y="4152900"/>
          <p14:tracePt t="16866" x="6000750" y="4152900"/>
          <p14:tracePt t="16882" x="6010275" y="4152900"/>
          <p14:tracePt t="16898" x="6029325" y="4152900"/>
          <p14:tracePt t="16933" x="6038850" y="4152900"/>
          <p14:tracePt t="16957" x="6048375" y="4152900"/>
          <p14:tracePt t="16970" x="6057900" y="4152900"/>
          <p14:tracePt t="16981" x="6067425" y="4152900"/>
          <p14:tracePt t="17006" x="6086475" y="4162425"/>
          <p14:tracePt t="17019" x="6105525" y="4162425"/>
          <p14:tracePt t="17031" x="6115050" y="4162425"/>
          <p14:tracePt t="17044" x="6124575" y="4162425"/>
          <p14:tracePt t="17058" x="6134100" y="4162425"/>
          <p14:tracePt t="17074" x="6143625" y="4162425"/>
          <p14:tracePt t="17092" x="6153150" y="4162425"/>
          <p14:tracePt t="17106" x="6172200" y="4162425"/>
          <p14:tracePt t="17129" x="6191250" y="4162425"/>
          <p14:tracePt t="17142" x="6210300" y="4162425"/>
          <p14:tracePt t="17154" x="6219825" y="4162425"/>
          <p14:tracePt t="17170" x="6238875" y="4171950"/>
          <p14:tracePt t="17190" x="6248400" y="4171950"/>
          <p14:tracePt t="17203" x="6257925" y="4171950"/>
          <p14:tracePt t="17219" x="6267450" y="4171950"/>
          <p14:tracePt t="17235" x="6276975" y="4171950"/>
          <p14:tracePt t="17252" x="6315075" y="4171950"/>
          <p14:tracePt t="17268" x="6324600" y="4171950"/>
          <p14:tracePt t="17283" x="6343650" y="4171950"/>
          <p14:tracePt t="17299" x="6353175" y="4171950"/>
          <p14:tracePt t="17315" x="6372225" y="4171950"/>
          <p14:tracePt t="17350" x="6381750" y="4171950"/>
          <p14:tracePt t="17362" x="6391275" y="4171950"/>
          <p14:tracePt t="17386" x="6400800" y="4171950"/>
          <p14:tracePt t="17400" x="6410325" y="4171950"/>
          <p14:tracePt t="17411" x="6419850" y="4171950"/>
          <p14:tracePt t="17424" x="6438900" y="4171950"/>
          <p14:tracePt t="17435" x="6448425" y="4171950"/>
          <p14:tracePt t="17448" x="6457950" y="4171950"/>
          <p14:tracePt t="17460" x="6467475" y="4171950"/>
          <p14:tracePt t="17483" x="6477000" y="4171950"/>
          <p14:tracePt t="17496" x="6486525" y="4171950"/>
          <p14:tracePt t="17508" x="6496050" y="4171950"/>
          <p14:tracePt t="17852" x="6486525" y="4171950"/>
          <p14:tracePt t="17865" x="6477000" y="4171950"/>
          <p14:tracePt t="17877" x="6467475" y="4171950"/>
          <p14:tracePt t="17891" x="6457950" y="4171950"/>
          <p14:tracePt t="17908" x="6448425" y="4171950"/>
          <p14:tracePt t="17924" x="6419850" y="4171950"/>
          <p14:tracePt t="17940" x="6400800" y="4171950"/>
          <p14:tracePt t="17956" x="6391275" y="4171950"/>
          <p14:tracePt t="17972" x="6362700" y="4171950"/>
          <p14:tracePt t="17988" x="6334125" y="4171950"/>
          <p14:tracePt t="18004" x="6315075" y="4171950"/>
          <p14:tracePt t="18020" x="6286500" y="4171950"/>
          <p14:tracePt t="18036" x="6238875" y="4171950"/>
          <p14:tracePt t="18053" x="6219825" y="4171950"/>
          <p14:tracePt t="18068" x="6200775" y="4171950"/>
          <p14:tracePt t="18085" x="6172200" y="4171950"/>
          <p14:tracePt t="18100" x="6162675" y="4171950"/>
          <p14:tracePt t="18116" x="6153150" y="4171950"/>
          <p14:tracePt t="18133" x="6143625" y="4171950"/>
          <p14:tracePt t="18149" x="6115050" y="4171950"/>
          <p14:tracePt t="18164" x="6096000" y="4171950"/>
          <p14:tracePt t="18180" x="6086475" y="4171950"/>
          <p14:tracePt t="18196" x="6048375" y="4171950"/>
          <p14:tracePt t="18213" x="6029325" y="4171950"/>
          <p14:tracePt t="18229" x="6010275" y="4171950"/>
          <p14:tracePt t="18245" x="5981700" y="4171950"/>
          <p14:tracePt t="18260" x="5962650" y="4171950"/>
          <p14:tracePt t="18277" x="5953125" y="4171950"/>
          <p14:tracePt t="18293" x="5943600" y="4171950"/>
          <p14:tracePt t="18310" x="5934075" y="4171950"/>
          <p14:tracePt t="18502" x="5943600" y="4171950"/>
          <p14:tracePt t="18526" x="5953125" y="4171950"/>
          <p14:tracePt t="18539" x="5962650" y="4171950"/>
          <p14:tracePt t="18551" x="5962650" y="4181475"/>
          <p14:tracePt t="18567" x="5972175" y="4181475"/>
          <p14:tracePt t="18583" x="5991225" y="4181475"/>
          <p14:tracePt t="18598" x="6000750" y="4181475"/>
          <p14:tracePt t="18614" x="6038850" y="4191000"/>
          <p14:tracePt t="18630" x="6067425" y="4191000"/>
          <p14:tracePt t="18646" x="6086475" y="4191000"/>
          <p14:tracePt t="18662" x="6124575" y="4200525"/>
          <p14:tracePt t="18678" x="6153150" y="4200525"/>
          <p14:tracePt t="18694" x="6172200" y="4210050"/>
          <p14:tracePt t="18710" x="6200775" y="4210050"/>
          <p14:tracePt t="18726" x="6219825" y="4210050"/>
          <p14:tracePt t="18742" x="6238875" y="4210050"/>
          <p14:tracePt t="18758" x="6257925" y="4219575"/>
          <p14:tracePt t="18774" x="6296025" y="4219575"/>
          <p14:tracePt t="18790" x="6305550" y="4219575"/>
          <p14:tracePt t="18806" x="6315075" y="4219575"/>
          <p14:tracePt t="18822" x="6343650" y="4219575"/>
          <p14:tracePt t="18846" x="6362700" y="4219575"/>
          <p14:tracePt t="18871" x="6372225" y="4219575"/>
          <p14:tracePt t="19680" x="6381750" y="4219575"/>
          <p14:tracePt t="19692" x="6391275" y="4219575"/>
          <p14:tracePt t="19705" x="6400800" y="4219575"/>
          <p14:tracePt t="19720" x="6410325" y="4219575"/>
          <p14:tracePt t="19736" x="6419850" y="4219575"/>
          <p14:tracePt t="19754" x="6429375" y="4219575"/>
          <p14:tracePt t="19790" x="6438900" y="4219575"/>
          <p14:tracePt t="19901" x="6448425" y="4219575"/>
          <p14:tracePt t="19912" x="6457950" y="4219575"/>
          <p14:tracePt t="19950" x="6467475" y="4219575"/>
          <p14:tracePt t="20747" x="6477000" y="4219575"/>
          <p14:tracePt t="20759" x="6486525" y="4219575"/>
          <p14:tracePt t="20772" x="6486525" y="4210050"/>
          <p14:tracePt t="20784" x="6496050" y="4200525"/>
          <p14:tracePt t="20796" x="6505575" y="4200525"/>
          <p14:tracePt t="20810" x="6515100" y="4191000"/>
          <p14:tracePt t="20825" x="6524625" y="4181475"/>
          <p14:tracePt t="20843" x="6534150" y="4162425"/>
          <p14:tracePt t="20859" x="6562725" y="4133850"/>
          <p14:tracePt t="20875" x="6581775" y="4124325"/>
          <p14:tracePt t="20891" x="6581775" y="4114800"/>
          <p14:tracePt t="20907" x="6581775" y="4105275"/>
          <p14:tracePt t="20923" x="6581775" y="4095750"/>
          <p14:tracePt t="20956" x="6581775" y="4086225"/>
          <p14:tracePt t="20980" x="6581775" y="4067175"/>
          <p14:tracePt t="21005" x="6581775" y="4057650"/>
          <p14:tracePt t="21017" x="6581775" y="4038600"/>
          <p14:tracePt t="21029" x="6581775" y="4029075"/>
          <p14:tracePt t="21041" x="6581775" y="4019550"/>
          <p14:tracePt t="21055" x="6581775" y="4000500"/>
          <p14:tracePt t="21079" x="6581775" y="3990975"/>
          <p14:tracePt t="21091" x="6581775" y="3971925"/>
          <p14:tracePt t="21103" x="6581775" y="3962400"/>
          <p14:tracePt t="21115" x="6581775" y="3943350"/>
          <p14:tracePt t="21131" x="6581775" y="3924300"/>
          <p14:tracePt t="21148" x="6581775" y="3905250"/>
          <p14:tracePt t="21163" x="6581775" y="3886200"/>
          <p14:tracePt t="21179" x="6581775" y="3876675"/>
          <p14:tracePt t="21195" x="6581775" y="3867150"/>
          <p14:tracePt t="21213" x="6572250" y="3857625"/>
          <p14:tracePt t="21228" x="6572250" y="3848100"/>
          <p14:tracePt t="21243" x="6572250" y="3838575"/>
          <p14:tracePt t="21259" x="6572250" y="3829050"/>
          <p14:tracePt t="21275" x="6572250" y="3819525"/>
          <p14:tracePt t="21336" x="6572250" y="3810000"/>
          <p14:tracePt t="21349" x="6562725" y="3810000"/>
          <p14:tracePt t="21654" x="6562725" y="3800475"/>
          <p14:tracePt t="21667" x="6543675" y="3790950"/>
          <p14:tracePt t="21679" x="6534150" y="3771900"/>
          <p14:tracePt t="21692" x="6524625" y="3762375"/>
          <p14:tracePt t="21708" x="6515100" y="3752850"/>
          <p14:tracePt t="21724" x="6505575" y="3752850"/>
          <p14:tracePt t="21740" x="6505575" y="3743325"/>
          <p14:tracePt t="21999" x="6505575" y="3733800"/>
          <p14:tracePt t="22010" x="6505575" y="3724275"/>
          <p14:tracePt t="22035" x="6505575" y="3714750"/>
          <p14:tracePt t="22060" x="6505575" y="3705225"/>
          <p14:tracePt t="22071" x="6505575" y="3695700"/>
          <p14:tracePt t="22096" x="6505575" y="3686175"/>
          <p14:tracePt t="22109" x="6505575" y="3667125"/>
          <p14:tracePt t="22120" x="6505575" y="3657600"/>
          <p14:tracePt t="22134" x="6505575" y="3648075"/>
          <p14:tracePt t="22145" x="6505575" y="3629025"/>
          <p14:tracePt t="22256" x="6505575" y="3609975"/>
          <p14:tracePt t="22365" x="6505575" y="3600450"/>
          <p14:tracePt t="22391" x="6505575" y="3590925"/>
          <p14:tracePt t="22710" x="6505575" y="3581400"/>
          <p14:tracePt t="22721" x="6505575" y="3571875"/>
          <p14:tracePt t="22735" x="6505575" y="3543300"/>
          <p14:tracePt t="22750" x="6505575" y="3524250"/>
          <p14:tracePt t="22766" x="6505575" y="3514725"/>
          <p14:tracePt t="22783" x="6505575" y="3505200"/>
          <p14:tracePt t="22844" x="6505575" y="3486150"/>
          <p14:tracePt t="22856" x="6505575" y="3476625"/>
          <p14:tracePt t="22882" x="6505575" y="3467100"/>
          <p14:tracePt t="23053" x="6505575" y="3457575"/>
          <p14:tracePt t="23065" x="6505575" y="3448050"/>
          <p14:tracePt t="23090" x="6505575" y="3429000"/>
          <p14:tracePt t="23114" x="6505575" y="3419475"/>
          <p14:tracePt t="23187" x="6505575" y="3400425"/>
          <p14:tracePt t="23200" x="6515100" y="3381375"/>
          <p14:tracePt t="23212" x="6515100" y="3371850"/>
          <p14:tracePt t="23802" x="6505575" y="3371850"/>
          <p14:tracePt t="23826" x="6496050" y="3371850"/>
          <p14:tracePt t="23849" x="6486525" y="3371850"/>
          <p14:tracePt t="23862" x="6477000" y="3371850"/>
          <p14:tracePt t="23874" x="6457950" y="3371850"/>
          <p14:tracePt t="23889" x="6429375" y="3371850"/>
          <p14:tracePt t="23905" x="6410325" y="3371850"/>
          <p14:tracePt t="23921" x="6400800" y="3371850"/>
          <p14:tracePt t="23937" x="6391275" y="3371850"/>
          <p14:tracePt t="23953" x="6381750" y="3371850"/>
          <p14:tracePt t="23969" x="6372225" y="3371850"/>
          <p14:tracePt t="23985" x="6362700" y="3371850"/>
          <p14:tracePt t="24001" x="6353175" y="3381375"/>
          <p14:tracePt t="24017" x="6343650" y="3381375"/>
          <p14:tracePt t="24033" x="6334125" y="3381375"/>
          <p14:tracePt t="24049" x="6324600" y="3381375"/>
          <p14:tracePt t="24071" x="6315075" y="3390900"/>
          <p14:tracePt t="24082" x="6305550" y="3400425"/>
          <p14:tracePt t="24097" x="6296025" y="3400425"/>
          <p14:tracePt t="24113" x="6286500" y="3409950"/>
          <p14:tracePt t="24129" x="6276975" y="3409950"/>
          <p14:tracePt t="24145" x="6267450" y="3409950"/>
          <p14:tracePt t="24169" x="6257925" y="3409950"/>
          <p14:tracePt t="24513" x="6276975" y="3409950"/>
          <p14:tracePt t="24526" x="6286500" y="3409950"/>
          <p14:tracePt t="24538" x="6296025" y="3409950"/>
          <p14:tracePt t="24548" x="6305550" y="3409950"/>
          <p14:tracePt t="24562" x="6324600" y="3409950"/>
          <p14:tracePt t="24578" x="6334125" y="3409950"/>
          <p14:tracePt t="24594" x="6343650" y="3409950"/>
          <p14:tracePt t="24610" x="6362700" y="3429000"/>
          <p14:tracePt t="24626" x="6372225" y="3438525"/>
          <p14:tracePt t="24642" x="6391275" y="3457575"/>
          <p14:tracePt t="24658" x="6400800" y="3467100"/>
          <p14:tracePt t="24674" x="6429375" y="3476625"/>
          <p14:tracePt t="24690" x="6448425" y="3495675"/>
          <p14:tracePt t="24706" x="6457950" y="3505200"/>
          <p14:tracePt t="24722" x="6486525" y="3524250"/>
          <p14:tracePt t="24746" x="6496050" y="3533775"/>
          <p14:tracePt t="24892" x="6505575" y="3533775"/>
          <p14:tracePt t="24905" x="6515100" y="3543300"/>
          <p14:tracePt t="25101" x="6524625" y="3543300"/>
          <p14:tracePt t="25113" x="6534150" y="3514725"/>
          <p14:tracePt t="25126" x="6534150" y="3486150"/>
          <p14:tracePt t="25139" x="6543675" y="3476625"/>
          <p14:tracePt t="25155" x="6553200" y="3448050"/>
          <p14:tracePt t="25171" x="6562725" y="3419475"/>
          <p14:tracePt t="25187" x="6581775" y="3381375"/>
          <p14:tracePt t="25203" x="6581775" y="3371850"/>
          <p14:tracePt t="25219" x="6581775" y="3362325"/>
          <p14:tracePt t="25444" x="6581775" y="3371850"/>
          <p14:tracePt t="25457" x="6581775" y="3381375"/>
          <p14:tracePt t="25469" x="6581775" y="3390900"/>
          <p14:tracePt t="25481" x="6581775" y="3400425"/>
          <p14:tracePt t="25494" x="6581775" y="3409950"/>
          <p14:tracePt t="25507" x="6581775" y="3419475"/>
          <p14:tracePt t="25523" x="6581775" y="3438525"/>
          <p14:tracePt t="25543" x="6581775" y="3448050"/>
          <p14:tracePt t="25556" x="6581775" y="3457575"/>
          <p14:tracePt t="25571" x="6581775" y="3467100"/>
          <p14:tracePt t="25739" x="6581775" y="3457575"/>
          <p14:tracePt t="25752" x="6581775" y="3438525"/>
          <p14:tracePt t="25765" x="6581775" y="3419475"/>
          <p14:tracePt t="25776" x="6581775" y="3409950"/>
          <p14:tracePt t="25787" x="6581775" y="3400425"/>
          <p14:tracePt t="25800" x="6581775" y="3390900"/>
          <p14:tracePt t="25813" x="6572250" y="3390900"/>
          <p14:tracePt t="25960" x="6572250" y="3400425"/>
          <p14:tracePt t="25984" x="6572250" y="3419475"/>
          <p14:tracePt t="26009" x="6572250" y="3429000"/>
          <p14:tracePt t="26034" x="6572250" y="3448050"/>
          <p14:tracePt t="26045" x="6572250" y="3457575"/>
          <p14:tracePt t="26058" x="6572250" y="3467100"/>
          <p14:tracePt t="26070" x="6572250" y="3476625"/>
          <p14:tracePt t="27529" x="6572250" y="3495675"/>
          <p14:tracePt t="27554" x="6572250" y="3505200"/>
          <p14:tracePt t="27567" x="6572250" y="3514725"/>
          <p14:tracePt t="27579" x="6572250" y="3524250"/>
          <p14:tracePt t="27592" x="6572250" y="3533775"/>
          <p14:tracePt t="27689" x="6572250" y="3552825"/>
          <p14:tracePt t="27702" x="6572250" y="3562350"/>
          <p14:tracePt t="27727" x="6572250" y="3581400"/>
          <p14:tracePt t="27751" x="6572250" y="3590925"/>
          <p14:tracePt t="27800" x="6572250" y="3600450"/>
          <p14:tracePt t="27812" x="6562725" y="3609975"/>
          <p14:tracePt t="27823" x="6562725" y="3629025"/>
          <p14:tracePt t="27848" x="6562725" y="3638550"/>
          <p14:tracePt t="28267" x="6562725" y="3648075"/>
          <p14:tracePt t="28278" x="6553200" y="3657600"/>
          <p14:tracePt t="28290" x="6553200" y="3667125"/>
          <p14:tracePt t="28302" x="6553200" y="3676650"/>
          <p14:tracePt t="28315" x="6543675" y="3686175"/>
          <p14:tracePt t="28329" x="6543675" y="3695700"/>
          <p14:tracePt t="28346" x="6543675" y="3705225"/>
          <p14:tracePt t="28361" x="6534150" y="3705225"/>
          <p14:tracePt t="28377" x="6534150" y="3714750"/>
          <p14:tracePt t="28720" x="6534150" y="3705225"/>
          <p14:tracePt t="28756" x="6534150" y="3695700"/>
          <p14:tracePt t="28781" x="6534150" y="3686175"/>
          <p14:tracePt t="28891" x="6534150" y="3676650"/>
          <p14:tracePt t="29173" x="6534150" y="3686175"/>
          <p14:tracePt t="29210" x="6534150" y="3695700"/>
          <p14:tracePt t="29308" x="6534150" y="3705225"/>
          <p14:tracePt t="29344" x="6534150" y="3714750"/>
          <p14:tracePt t="29369" x="6534150" y="3724275"/>
          <p14:tracePt t="29381" x="6534150" y="3733800"/>
          <p14:tracePt t="29418" x="6534150" y="3743325"/>
          <p14:tracePt t="29504" x="6534150" y="3752850"/>
          <p14:tracePt t="29528" x="6534150" y="3762375"/>
          <p14:tracePt t="29602" x="6534150" y="3771900"/>
          <p14:tracePt t="29627" x="6534150" y="3781425"/>
          <p14:tracePt t="29663" x="6524625" y="3790950"/>
          <p14:tracePt t="30485" x="6524625" y="3781425"/>
          <p14:tracePt t="30510" x="6524625" y="3762375"/>
          <p14:tracePt t="30535" x="6524625" y="3752850"/>
          <p14:tracePt t="30547" x="6524625" y="3743325"/>
          <p14:tracePt t="30560" x="6524625" y="3733800"/>
          <p14:tracePt t="30575" x="6524625" y="3714750"/>
          <p14:tracePt t="30804" x="6524625" y="3705225"/>
          <p14:tracePt t="30939" x="6524625" y="3714750"/>
          <p14:tracePt t="30952" x="6524625" y="3724275"/>
          <p14:tracePt t="30988" x="6524625" y="3733800"/>
          <p14:tracePt t="31013" x="6524625" y="3743325"/>
          <p14:tracePt t="31025" x="6524625" y="3752850"/>
          <p14:tracePt t="31050" x="6524625" y="3762375"/>
          <p14:tracePt t="31085" x="6524625" y="3771900"/>
          <p14:tracePt t="31210" x="6524625" y="3781425"/>
          <p14:tracePt t="32165" x="6524625" y="3790950"/>
          <p14:tracePt t="32190" x="6524625" y="3800475"/>
          <p14:tracePt t="32203" x="6524625" y="3810000"/>
          <p14:tracePt t="32215" x="6524625" y="3819525"/>
          <p14:tracePt t="32239" x="6524625" y="3829050"/>
          <p14:tracePt t="41395" x="6524625" y="3857625"/>
          <p14:tracePt t="41408" x="6524625" y="3895725"/>
          <p14:tracePt t="41419" x="6524625" y="3924300"/>
          <p14:tracePt t="41432" x="6524625" y="3943350"/>
          <p14:tracePt t="41445" x="6524625" y="3971925"/>
          <p14:tracePt t="41461" x="6524625" y="4000500"/>
          <p14:tracePt t="41477" x="6524625" y="4019550"/>
          <p14:tracePt t="41493" x="6524625" y="4038600"/>
          <p14:tracePt t="41493" x="6524625" y="4067175"/>
          <p14:tracePt t="41509" x="6524625" y="4095750"/>
          <p14:tracePt t="41525" x="6524625" y="4133850"/>
          <p14:tracePt t="41541" x="6524625" y="4162425"/>
          <p14:tracePt t="41557" x="6524625" y="4219575"/>
          <p14:tracePt t="41573" x="6524625" y="4229100"/>
          <p14:tracePt t="41589" x="6524625" y="4248150"/>
          <p14:tracePt t="41605" x="6524625" y="4276725"/>
          <p14:tracePt t="41621" x="6524625" y="4286250"/>
          <p14:tracePt t="41637" x="6524625" y="4305300"/>
          <p14:tracePt t="41653" x="6534150" y="4333875"/>
          <p14:tracePt t="41677" x="6534150" y="4352925"/>
          <p14:tracePt t="41691" x="6534150" y="4381500"/>
          <p14:tracePt t="41702" x="6534150" y="4400550"/>
          <p14:tracePt t="41717" x="6534150" y="4419600"/>
          <p14:tracePt t="41733" x="6534150" y="4438650"/>
          <p14:tracePt t="41749" x="6534150" y="4457700"/>
          <p14:tracePt t="41765" x="6534150" y="4514850"/>
          <p14:tracePt t="41781" x="6534150" y="4533900"/>
          <p14:tracePt t="41797" x="6534150" y="4543425"/>
          <p14:tracePt t="41813" x="6534150" y="4572000"/>
          <p14:tracePt t="41837" x="6534150" y="4591050"/>
          <p14:tracePt t="41848" x="6534150" y="4600575"/>
          <p14:tracePt t="41861" x="6534150" y="4610100"/>
          <p14:tracePt t="41877" x="6534150" y="4629150"/>
          <p14:tracePt t="41893" x="6534150" y="4638675"/>
          <p14:tracePt t="41910" x="6534150" y="4648200"/>
          <p14:tracePt t="41935" x="6534150" y="4657725"/>
          <p14:tracePt t="42744" x="6534150" y="4648200"/>
          <p14:tracePt t="42782" x="6524625" y="4648200"/>
          <p14:tracePt t="42977" x="6524625" y="4629150"/>
          <p14:tracePt t="42990" x="6534150" y="4629150"/>
          <p14:tracePt t="43002" x="6543675" y="4619625"/>
          <p14:tracePt t="43027" x="6553200" y="4619625"/>
          <p14:tracePt t="43149" x="6553200" y="4610100"/>
          <p14:tracePt t="43186" x="6543675" y="4610100"/>
          <p14:tracePt t="43198" x="6534150" y="4610100"/>
          <p14:tracePt t="43211" x="6515100" y="4610100"/>
          <p14:tracePt t="43226" x="6505575" y="4610100"/>
          <p14:tracePt t="43241" x="6496050" y="4610100"/>
          <p14:tracePt t="43257" x="6477000" y="4610100"/>
          <p14:tracePt t="43273" x="6438900" y="4610100"/>
          <p14:tracePt t="43289" x="6419850" y="4610100"/>
          <p14:tracePt t="43304" x="6400800" y="4610100"/>
          <p14:tracePt t="43321" x="6353175" y="4610100"/>
          <p14:tracePt t="43336" x="6334125" y="4610100"/>
          <p14:tracePt t="43352" x="6324600" y="4610100"/>
          <p14:tracePt t="43369" x="6305550" y="4610100"/>
          <p14:tracePt t="43384" x="6267450" y="4600575"/>
          <p14:tracePt t="43401" x="6257925" y="4600575"/>
          <p14:tracePt t="43416" x="6248400" y="4600575"/>
          <p14:tracePt t="43433" x="6229350" y="4600575"/>
          <p14:tracePt t="43448" x="6210300" y="4600575"/>
          <p14:tracePt t="43464" x="6200775" y="4600575"/>
          <p14:tracePt t="43481" x="6181725" y="4600575"/>
          <p14:tracePt t="43496" x="6172200" y="4600575"/>
          <p14:tracePt t="43512" x="6162675" y="4600575"/>
          <p14:tracePt t="43529" x="6143625" y="4600575"/>
          <p14:tracePt t="43544" x="6134100" y="4600575"/>
          <p14:tracePt t="43561" x="6124575" y="4600575"/>
          <p14:tracePt t="43576" x="6115050" y="4600575"/>
          <p14:tracePt t="43592" x="6105525" y="4600575"/>
          <p14:tracePt t="43608" x="6086475" y="4600575"/>
          <p14:tracePt t="43625" x="6076950" y="4600575"/>
          <p14:tracePt t="43641" x="6048375" y="4600575"/>
          <p14:tracePt t="43677" x="6038850" y="4600575"/>
          <p14:tracePt t="43701" x="6029325" y="4600575"/>
          <p14:tracePt t="43714" x="6019800" y="4600575"/>
          <p14:tracePt t="44289" x="6010275" y="4600575"/>
          <p14:tracePt t="44314" x="6000750" y="4600575"/>
          <p14:tracePt t="44425" x="6010275" y="4600575"/>
          <p14:tracePt t="44437" x="6010275" y="4610100"/>
          <p14:tracePt t="44449" x="6029325" y="4619625"/>
          <p14:tracePt t="44462" x="6038850" y="4619625"/>
          <p14:tracePt t="44475" x="6048375" y="4619625"/>
          <p14:tracePt t="44492" x="6057900" y="4619625"/>
          <p14:tracePt t="44511" x="6067425" y="4619625"/>
          <p14:tracePt t="44523" x="6076950" y="4629150"/>
          <p14:tracePt t="44539" x="6086475" y="4629150"/>
          <p14:tracePt t="44559" x="6105525" y="4629150"/>
          <p14:tracePt t="44583" x="6115050" y="4629150"/>
          <p14:tracePt t="44597" x="6134100" y="4629150"/>
          <p14:tracePt t="44621" x="6153150" y="4629150"/>
          <p14:tracePt t="44632" x="6162675" y="4629150"/>
          <p14:tracePt t="44645" x="6172200" y="4629150"/>
          <p14:tracePt t="44657" x="6181725" y="4629150"/>
          <p14:tracePt t="44670" x="6200775" y="4629150"/>
          <p14:tracePt t="44683" x="6210300" y="4629150"/>
          <p14:tracePt t="44699" x="6219825" y="4629150"/>
          <p14:tracePt t="44715" x="6238875" y="4629150"/>
          <p14:tracePt t="44732" x="6257925" y="4629150"/>
          <p14:tracePt t="44756" x="6267450" y="4629150"/>
          <p14:tracePt t="44768" x="6276975" y="4629150"/>
          <p14:tracePt t="44781" x="6286500" y="4629150"/>
          <p14:tracePt t="44805" x="6296025" y="4629150"/>
          <p14:tracePt t="44817" x="6305550" y="4629150"/>
          <p14:tracePt t="44829" x="6315075" y="4629150"/>
          <p14:tracePt t="44854" x="6324600" y="4629150"/>
          <p14:tracePt t="44867" x="6324600" y="4638675"/>
          <p14:tracePt t="45283" x="6343650" y="4638675"/>
          <p14:tracePt t="45296" x="6362700" y="4610100"/>
          <p14:tracePt t="45308" x="6400800" y="4581525"/>
          <p14:tracePt t="45319" x="6429375" y="4552950"/>
          <p14:tracePt t="45332" x="6467475" y="4505325"/>
          <p14:tracePt t="45344" x="6505575" y="4457700"/>
          <p14:tracePt t="45357" x="6553200" y="4419600"/>
          <p14:tracePt t="45372" x="6600825" y="4371975"/>
          <p14:tracePt t="45388" x="6638925" y="4333875"/>
          <p14:tracePt t="45404" x="6677025" y="4305300"/>
          <p14:tracePt t="45420" x="6753225" y="4171950"/>
          <p14:tracePt t="45436" x="6791325" y="4105275"/>
          <p14:tracePt t="45452" x="6819900" y="4019550"/>
          <p14:tracePt t="45468" x="6867525" y="3933825"/>
          <p14:tracePt t="45484" x="6877050" y="3905250"/>
          <p14:tracePt t="45500" x="6877050" y="3895725"/>
          <p14:tracePt t="45517" x="6877050" y="3867150"/>
          <p14:tracePt t="45532" x="6877050" y="3819525"/>
          <p14:tracePt t="45548" x="6877050" y="3752850"/>
          <p14:tracePt t="45565" x="6877050" y="3590925"/>
          <p14:tracePt t="45580" x="6877050" y="3543300"/>
          <p14:tracePt t="45597" x="6877050" y="3514725"/>
          <p14:tracePt t="45613" x="6877050" y="3495675"/>
          <p14:tracePt t="45629" x="6867525" y="3448050"/>
          <p14:tracePt t="45645" x="6867525" y="3419475"/>
          <p14:tracePt t="45661" x="6848475" y="3371850"/>
          <p14:tracePt t="45677" x="6819900" y="3295650"/>
          <p14:tracePt t="45694" x="6800850" y="3267075"/>
          <p14:tracePt t="45709" x="6791325" y="3248025"/>
          <p14:tracePt t="45725" x="6762750" y="3219450"/>
          <p14:tracePt t="45741" x="6743700" y="3200400"/>
          <p14:tracePt t="45757" x="6734175" y="3200400"/>
          <p14:tracePt t="45774" x="6696075" y="3171825"/>
          <p14:tracePt t="45789" x="6677025" y="3162300"/>
          <p14:tracePt t="45805" x="6667500" y="3152775"/>
          <p14:tracePt t="45821" x="6657975" y="3152775"/>
          <p14:tracePt t="46117" x="6648450" y="3152775"/>
          <p14:tracePt t="46129" x="6629400" y="3152775"/>
          <p14:tracePt t="46142" x="6610350" y="3152775"/>
          <p14:tracePt t="46166" x="6600825" y="3152775"/>
          <p14:tracePt t="46178" x="6581775" y="3152775"/>
          <p14:tracePt t="46202" x="6562725" y="3152775"/>
          <p14:tracePt t="46240" x="6553200" y="3152775"/>
          <p14:tracePt t="46731" x="6553200" y="3162300"/>
          <p14:tracePt t="46755" x="6553200" y="3171825"/>
          <p14:tracePt t="46792" x="6553200" y="3181350"/>
          <p14:tracePt t="46828" x="6553200" y="3190875"/>
          <p14:tracePt t="46952" x="6553200" y="3209925"/>
          <p14:tracePt t="47282" x="6543675" y="3219450"/>
          <p14:tracePt t="47295" x="6534150" y="3219450"/>
          <p14:tracePt t="47712" x="6543675" y="3219450"/>
          <p14:tracePt t="47774" x="6553200" y="3219450"/>
          <p14:tracePt t="47798" x="6553200" y="3228975"/>
          <p14:tracePt t="47810" x="6562725" y="3228975"/>
          <p14:tracePt t="47834" x="6572250" y="3238500"/>
          <p14:tracePt t="47883" x="6581775" y="3238500"/>
          <p14:tracePt t="47994" x="6581775" y="3248025"/>
          <p14:tracePt t="48018" x="6591300" y="3248025"/>
          <p14:tracePt t="48411" x="6581775" y="3248025"/>
          <p14:tracePt t="48435" x="6562725" y="3248025"/>
          <p14:tracePt t="48450" x="6553200" y="3248025"/>
          <p14:tracePt t="48460" x="6543675" y="3248025"/>
          <p14:tracePt t="48484" x="6534150" y="3248025"/>
          <p14:tracePt t="48802" x="6543675" y="3248025"/>
          <p14:tracePt t="48827" x="6553200" y="3248025"/>
          <p14:tracePt t="49023" x="6543675" y="3248025"/>
          <p14:tracePt t="49306" x="6543675" y="3257550"/>
          <p14:tracePt t="49317" x="6553200" y="3257550"/>
          <p14:tracePt t="49330" x="6562725" y="3267075"/>
          <p14:tracePt t="49355" x="6581775" y="3267075"/>
          <p14:tracePt t="49379" x="6591300" y="3276600"/>
          <p14:tracePt t="49625" x="6581775" y="3276600"/>
          <p14:tracePt t="49649" x="6572250" y="3276600"/>
          <p14:tracePt t="49662" x="6562725" y="3276600"/>
          <p14:tracePt t="49687" x="6553200" y="3276600"/>
          <p14:tracePt t="49698" x="6543675" y="3276600"/>
          <p14:tracePt t="49712" x="6534150" y="3276600"/>
          <p14:tracePt t="49723" x="6524625" y="3276600"/>
          <p14:tracePt t="49736" x="6515100" y="3276600"/>
          <p14:tracePt t="49749" x="6505575" y="3276600"/>
          <p14:tracePt t="49772" x="6496050" y="3276600"/>
          <p14:tracePt t="49994" x="6505575" y="3276600"/>
          <p14:tracePt t="50005" x="6515100" y="3276600"/>
          <p14:tracePt t="50030" x="6524625" y="3276600"/>
          <p14:tracePt t="50041" x="6534150" y="3276600"/>
          <p14:tracePt t="50066" x="6543675" y="3276600"/>
          <p14:tracePt t="50348" x="6543675" y="3267075"/>
          <p14:tracePt t="50434" x="6543675" y="3257550"/>
          <p14:tracePt t="50631" x="6543675" y="3248025"/>
          <p14:tracePt t="51625" x="6543675" y="3257550"/>
          <p14:tracePt t="51636" x="6543675" y="3267075"/>
          <p14:tracePt t="51649" x="6553200" y="3276600"/>
          <p14:tracePt t="51661" x="6562725" y="3286125"/>
          <p14:tracePt t="51674" x="6572250" y="3286125"/>
          <p14:tracePt t="51690" x="6572250" y="3295650"/>
          <p14:tracePt t="51706" x="6581775" y="3295650"/>
          <p14:tracePt t="51721" x="6581775" y="3305175"/>
          <p14:tracePt t="51758" x="6591300" y="3305175"/>
          <p14:tracePt t="52249" x="6591300" y="3286125"/>
          <p14:tracePt t="52261" x="6600825" y="3286125"/>
          <p14:tracePt t="52274" x="6600825" y="3276600"/>
          <p14:tracePt t="52887" x="6600825" y="3286125"/>
          <p14:tracePt t="52899" x="6600825" y="3324225"/>
          <p14:tracePt t="52911" x="6600825" y="3390900"/>
          <p14:tracePt t="52925" x="6600825" y="3457575"/>
          <p14:tracePt t="52940" x="6600825" y="3524250"/>
          <p14:tracePt t="52956" x="6600825" y="3562350"/>
          <p14:tracePt t="52973" x="6600825" y="3648075"/>
          <p14:tracePt t="52988" x="6600825" y="3676650"/>
          <p14:tracePt t="53004" x="6600825" y="3686175"/>
          <p14:tracePt t="53020" x="6600825" y="3695700"/>
          <p14:tracePt t="53463" x="6600825" y="3714750"/>
          <p14:tracePt t="53477" x="6600825" y="3743325"/>
          <p14:tracePt t="53488" x="6600825" y="3762375"/>
          <p14:tracePt t="53502" x="6600825" y="3790950"/>
          <p14:tracePt t="53517" x="6600825" y="3819525"/>
          <p14:tracePt t="53534" x="6600825" y="3838575"/>
          <p14:tracePt t="53549" x="6600825" y="3857625"/>
          <p14:tracePt t="53565" x="6600825" y="3876675"/>
          <p14:tracePt t="53582" x="6600825" y="3895725"/>
          <p14:tracePt t="53597" x="6600825" y="3914775"/>
          <p14:tracePt t="53598" x="6600825" y="3962400"/>
          <p14:tracePt t="53614" x="6600825" y="4000500"/>
          <p14:tracePt t="53630" x="6591300" y="4057650"/>
          <p14:tracePt t="53645" x="6591300" y="4095750"/>
          <p14:tracePt t="53647" x="6581775" y="4114800"/>
          <p14:tracePt t="53662" x="6581775" y="4133850"/>
          <p14:tracePt t="53678" x="6581775" y="4152900"/>
          <p14:tracePt t="53694" x="6572250" y="4152900"/>
          <p14:tracePt t="53710" x="6572250" y="4162425"/>
          <p14:tracePt t="53726" x="6572250" y="4181475"/>
          <p14:tracePt t="53742" x="6572250" y="4191000"/>
          <p14:tracePt t="53758" x="6572250" y="4219575"/>
          <p14:tracePt t="53783" x="6572250" y="4229100"/>
          <p14:tracePt t="54040" x="6572250" y="4248150"/>
          <p14:tracePt t="54053" x="6572250" y="4305300"/>
          <p14:tracePt t="54065" x="6572250" y="4381500"/>
          <p14:tracePt t="54078" x="6572250" y="4457700"/>
          <p14:tracePt t="54095" x="6572250" y="4524375"/>
          <p14:tracePt t="54111" x="6562725" y="4581525"/>
          <p14:tracePt t="54127" x="6562725" y="4686300"/>
          <p14:tracePt t="54143" x="6553200" y="4724400"/>
          <p14:tracePt t="54159" x="6553200" y="4752975"/>
          <p14:tracePt t="54175" x="6553200" y="4781550"/>
          <p14:tracePt t="54212" x="6553200" y="4800600"/>
          <p14:tracePt t="54237" x="6553200" y="4810125"/>
          <p14:tracePt t="54616" x="6553200" y="4829175"/>
          <p14:tracePt t="54629" x="6543675" y="4857750"/>
          <p14:tracePt t="54641" x="6534150" y="4905375"/>
          <p14:tracePt t="54655" x="6505575" y="4943475"/>
          <p14:tracePt t="54672" x="6486525" y="4972050"/>
          <p14:tracePt t="54688" x="6477000" y="4981575"/>
          <p14:tracePt t="54704" x="6467475" y="5000625"/>
          <p14:tracePt t="54720" x="6457950" y="5000625"/>
          <p14:tracePt t="54736" x="6457950" y="5010150"/>
          <p14:tracePt t="54752" x="6438900" y="5010150"/>
          <p14:tracePt t="54768" x="6419850" y="5010150"/>
          <p14:tracePt t="54784" x="6400800" y="5010150"/>
          <p14:tracePt t="54800" x="6362700" y="5010150"/>
          <p14:tracePt t="54816" x="6343650" y="5019675"/>
          <p14:tracePt t="54832" x="6324600" y="5019675"/>
          <p14:tracePt t="54863" x="6315075" y="5019675"/>
          <p14:tracePt t="54874" x="6305550" y="5019675"/>
          <p14:tracePt t="54887" x="6296025" y="5019675"/>
          <p14:tracePt t="54899" x="6276975" y="5019675"/>
          <p14:tracePt t="54912" x="6267450" y="5019675"/>
          <p14:tracePt t="54928" x="6257925" y="5019675"/>
          <p14:tracePt t="54944" x="6238875" y="5019675"/>
          <p14:tracePt t="54971" x="6229350" y="5019675"/>
          <p14:tracePt t="55328" x="6219825" y="5019675"/>
          <p14:tracePt t="55341" x="6210300" y="5019675"/>
          <p14:tracePt t="55352" x="6181725" y="5019675"/>
          <p14:tracePt t="55365" x="6162675" y="5019675"/>
          <p14:tracePt t="55377" x="6143625" y="5019675"/>
          <p14:tracePt t="55393" x="6134100" y="5010150"/>
          <p14:tracePt t="55409" x="6105525" y="5010150"/>
          <p14:tracePt t="55426" x="6086475" y="5010150"/>
          <p14:tracePt t="55441" x="6076950" y="5010150"/>
          <p14:tracePt t="55457" x="6057900" y="5010150"/>
          <p14:tracePt t="55473" x="6048375" y="5010150"/>
          <p14:tracePt t="55490" x="6029325" y="5010150"/>
          <p14:tracePt t="55505" x="6019800" y="5010150"/>
          <p14:tracePt t="55521" x="6000750" y="5010150"/>
          <p14:tracePt t="55537" x="5991225" y="5010150"/>
          <p14:tracePt t="55553" x="5972175" y="5010150"/>
          <p14:tracePt t="55569" x="5962650" y="5019675"/>
          <p14:tracePt t="55586" x="5943600" y="5029200"/>
          <p14:tracePt t="55601" x="5934075" y="5029200"/>
          <p14:tracePt t="55617" x="5924550" y="5038725"/>
          <p14:tracePt t="55635" x="5915025" y="5048250"/>
          <p14:tracePt t="55649" x="5905500" y="5057775"/>
          <p14:tracePt t="55671" x="5905500" y="5067300"/>
          <p14:tracePt t="55696" x="5905500" y="5076825"/>
          <p14:tracePt t="55733" x="5905500" y="5086350"/>
          <p14:tracePt t="55769" x="5905500" y="5095875"/>
          <p14:tracePt t="55782" x="5895975" y="5095875"/>
          <p14:tracePt t="56345" x="5886450" y="5095875"/>
          <p14:tracePt t="56359" x="5876925" y="5095875"/>
          <p14:tracePt t="56849" x="5867400" y="5095875"/>
          <p14:tracePt t="56861" x="5848350" y="5095875"/>
          <p14:tracePt t="56873" x="5838825" y="5095875"/>
          <p14:tracePt t="56886" x="5829300" y="5095875"/>
          <p14:tracePt t="56900" x="5800725" y="5105400"/>
          <p14:tracePt t="56916" x="5791200" y="5124450"/>
          <p14:tracePt t="56932" x="5772150" y="5124450"/>
          <p14:tracePt t="56948" x="5762625" y="5133975"/>
          <p14:tracePt t="56963" x="5753100" y="5143500"/>
          <p14:tracePt t="56981" x="5743575" y="5143500"/>
          <p14:tracePt t="56996" x="5743575" y="5153025"/>
          <p14:tracePt t="57011" x="5734050" y="5153025"/>
          <p14:tracePt t="57106" x="5734050" y="5162550"/>
          <p14:tracePt t="57192" x="5734050" y="5172075"/>
          <p14:tracePt t="57241" x="5724525" y="5181600"/>
          <p14:tracePt t="57253" x="5715000" y="5181600"/>
          <p14:tracePt t="57266" x="5715000" y="5191125"/>
          <p14:tracePt t="57290" x="5705475" y="5191125"/>
          <p14:tracePt t="57303" x="5705475" y="5200650"/>
          <p14:tracePt t="63528" x="5715000" y="5200650"/>
          <p14:tracePt t="63542" x="5724525" y="5200650"/>
          <p14:tracePt t="63553" x="5743575" y="5210175"/>
          <p14:tracePt t="63565" x="5753100" y="5219700"/>
          <p14:tracePt t="63578" x="5772150" y="5229225"/>
          <p14:tracePt t="63589" x="5800725" y="5238750"/>
          <p14:tracePt t="63602" x="5819775" y="5248275"/>
          <p14:tracePt t="63618" x="5848350" y="5257800"/>
          <p14:tracePt t="63633" x="5876925" y="5267325"/>
          <p14:tracePt t="63650" x="5953125" y="5276850"/>
          <p14:tracePt t="63666" x="5981700" y="5286375"/>
          <p14:tracePt t="63681" x="6010275" y="5295900"/>
          <p14:tracePt t="63699" x="6038850" y="5305425"/>
          <p14:tracePt t="63714" x="6105525" y="5324475"/>
          <p14:tracePt t="63731" x="6134100" y="5334000"/>
          <p14:tracePt t="63747" x="6172200" y="5353050"/>
          <p14:tracePt t="63763" x="6257925" y="5400675"/>
          <p14:tracePt t="63779" x="6305550" y="5419725"/>
          <p14:tracePt t="63795" x="6343650" y="5438775"/>
          <p14:tracePt t="63811" x="6410325" y="5476875"/>
          <p14:tracePt t="63827" x="6438900" y="5486400"/>
          <p14:tracePt t="63843" x="6486525" y="5495925"/>
          <p14:tracePt t="63859" x="6572250" y="5514975"/>
          <p14:tracePt t="63875" x="6610350" y="5524500"/>
          <p14:tracePt t="63891" x="6657975" y="5534025"/>
          <p14:tracePt t="63907" x="6686550" y="5534025"/>
          <p14:tracePt t="63922" x="6753225" y="5553075"/>
          <p14:tracePt t="63938" x="6800850" y="5572125"/>
          <p14:tracePt t="63954" x="6819900" y="5581650"/>
          <p14:tracePt t="63970" x="6867525" y="5591175"/>
          <p14:tracePt t="63986" x="6886575" y="5591175"/>
          <p14:tracePt t="64313" x="6896100" y="5591175"/>
          <p14:tracePt t="64326" x="6915150" y="5591175"/>
          <p14:tracePt t="64338" x="6943725" y="5591175"/>
          <p14:tracePt t="64350" x="6972300" y="5591175"/>
          <p14:tracePt t="64362" x="7010400" y="5591175"/>
          <p14:tracePt t="64375" x="7048500" y="5591175"/>
          <p14:tracePt t="64387" x="7077075" y="5581650"/>
          <p14:tracePt t="64404" x="7096125" y="5581650"/>
          <p14:tracePt t="64419" x="7105650" y="5572125"/>
          <p14:tracePt t="64436" x="7153275" y="5553075"/>
          <p14:tracePt t="64452" x="7181850" y="5543550"/>
          <p14:tracePt t="64468" x="7200900" y="5543550"/>
          <p14:tracePt t="64484" x="7277100" y="5534025"/>
          <p14:tracePt t="64500" x="7315200" y="5534025"/>
          <p14:tracePt t="64516" x="7353300" y="5534025"/>
          <p14:tracePt t="64532" x="7381875" y="5524500"/>
          <p14:tracePt t="64548" x="7458075" y="5505450"/>
          <p14:tracePt t="64564" x="7486650" y="5486400"/>
          <p14:tracePt t="64580" x="7524750" y="5476875"/>
          <p14:tracePt t="64596" x="7572375" y="5438775"/>
          <p14:tracePt t="64612" x="7610475" y="5410200"/>
          <p14:tracePt t="64628" x="7629525" y="5391150"/>
          <p14:tracePt t="64644" x="7648575" y="5381625"/>
          <p14:tracePt t="64660" x="7677150" y="5343525"/>
          <p14:tracePt t="64676" x="7696200" y="5334000"/>
          <p14:tracePt t="64692" x="7705725" y="5324475"/>
          <p14:tracePt t="64708" x="7715250" y="5305425"/>
          <p14:tracePt t="64724" x="7734300" y="5295900"/>
          <p14:tracePt t="64740" x="7743825" y="5276850"/>
          <p14:tracePt t="64756" x="7791450" y="5248275"/>
          <p14:tracePt t="64772" x="7800975" y="5238750"/>
          <p14:tracePt t="64788" x="7810500" y="5229225"/>
          <p14:tracePt t="64804" x="7820025" y="5219700"/>
          <p14:tracePt t="64914" x="7820025" y="5210175"/>
          <p14:tracePt t="64939" x="7820025" y="5191125"/>
          <p14:tracePt t="64950" x="7820025" y="5181600"/>
          <p14:tracePt t="64963" x="7810500" y="5162550"/>
          <p14:tracePt t="64975" x="7800975" y="5133975"/>
          <p14:tracePt t="64988" x="7800975" y="5105400"/>
          <p14:tracePt t="65001" x="7791450" y="5095875"/>
          <p14:tracePt t="65013" x="7781925" y="5086350"/>
          <p14:tracePt t="65037" x="7772400" y="5076825"/>
          <p14:tracePt t="65099" x="7762875" y="5076825"/>
          <p14:tracePt t="65111" x="7753350" y="5067300"/>
          <p14:tracePt t="65147" x="7743825" y="5057775"/>
          <p14:tracePt t="65159" x="7734300" y="5057775"/>
          <p14:tracePt t="65172" x="7724775" y="5057775"/>
          <p14:tracePt t="65183" x="7715250" y="5048250"/>
          <p14:tracePt t="65196" x="7696200" y="5038725"/>
          <p14:tracePt t="65209" x="7686675" y="5038725"/>
          <p14:tracePt t="65221" x="7677150" y="5029200"/>
          <p14:tracePt t="65237" x="7648575" y="5019675"/>
          <p14:tracePt t="65253" x="7639050" y="5019675"/>
          <p14:tracePt t="65269" x="7620000" y="5019675"/>
          <p14:tracePt t="65285" x="7581900" y="5019675"/>
          <p14:tracePt t="65301" x="7562850" y="5019675"/>
          <p14:tracePt t="65317" x="7543800" y="5019675"/>
          <p14:tracePt t="65333" x="7505700" y="5019675"/>
          <p14:tracePt t="65349" x="7477125" y="5019675"/>
          <p14:tracePt t="65365" x="7458075" y="5019675"/>
          <p14:tracePt t="65382" x="7419975" y="5019675"/>
          <p14:tracePt t="65397" x="7400925" y="5019675"/>
          <p14:tracePt t="65413" x="7381875" y="5019675"/>
          <p14:tracePt t="65429" x="7353300" y="5019675"/>
          <p14:tracePt t="65445" x="7334250" y="5019675"/>
          <p14:tracePt t="65461" x="7324725" y="5029200"/>
          <p14:tracePt t="65477" x="7315200" y="5029200"/>
          <p14:tracePt t="65493" x="7277100" y="5048250"/>
          <p14:tracePt t="65510" x="7258050" y="5057775"/>
          <p14:tracePt t="65526" x="7248525" y="5067300"/>
          <p14:tracePt t="65542" x="7239000" y="5076825"/>
          <p14:tracePt t="65558" x="7229475" y="5086350"/>
          <p14:tracePt t="65574" x="7229475" y="5095875"/>
          <p14:tracePt t="65590" x="7219950" y="5114925"/>
          <p14:tracePt t="65606" x="7210425" y="5124450"/>
          <p14:tracePt t="65622" x="7191375" y="5133975"/>
          <p14:tracePt t="65638" x="7181850" y="5162550"/>
          <p14:tracePt t="65654" x="7172325" y="5162550"/>
          <p14:tracePt t="65670" x="7162800" y="5172075"/>
          <p14:tracePt t="65687" x="7153275" y="5200650"/>
          <p14:tracePt t="65702" x="7143750" y="5210175"/>
          <p14:tracePt t="65724" x="7124700" y="5219700"/>
          <p14:tracePt t="65735" x="7124700" y="5229225"/>
          <p14:tracePt t="65760" x="7115175" y="5229225"/>
          <p14:tracePt t="65797" x="7115175" y="5238750"/>
          <p14:tracePt t="65932" x="7105650" y="5248275"/>
          <p14:tracePt t="65981" x="7105650" y="5257800"/>
          <p14:tracePt t="66017" x="7105650" y="5267325"/>
          <p14:tracePt t="66030" x="7105650" y="5276850"/>
          <p14:tracePt t="66042" x="7105650" y="5286375"/>
          <p14:tracePt t="66056" x="7105650" y="5305425"/>
          <p14:tracePt t="66080" x="7105650" y="5314950"/>
          <p14:tracePt t="66092" x="7105650" y="5324475"/>
          <p14:tracePt t="66104" x="7115175" y="5324475"/>
          <p14:tracePt t="66128" x="7124700" y="5334000"/>
          <p14:tracePt t="66152" x="7143750" y="5343525"/>
          <p14:tracePt t="66165" x="7153275" y="5353050"/>
          <p14:tracePt t="66177" x="7172325" y="5362575"/>
          <p14:tracePt t="66190" x="7200900" y="5372100"/>
          <p14:tracePt t="66202" x="7210425" y="5372100"/>
          <p14:tracePt t="66215" x="7219950" y="5381625"/>
          <p14:tracePt t="66232" x="7248525" y="5381625"/>
          <p14:tracePt t="66248" x="7267575" y="5381625"/>
          <p14:tracePt t="66264" x="7286625" y="5391150"/>
          <p14:tracePt t="66288" x="7296150" y="5391150"/>
          <p14:tracePt t="66730" x="7305675" y="5391150"/>
          <p14:tracePt t="66743" x="7315200" y="5391150"/>
          <p14:tracePt t="66755" x="7334250" y="5400675"/>
          <p14:tracePt t="66766" x="7343775" y="5400675"/>
          <p14:tracePt t="66780" x="7353300" y="5400675"/>
          <p14:tracePt t="66793" x="7362825" y="5400675"/>
          <p14:tracePt t="66815" x="7372350" y="5400675"/>
          <p14:tracePt t="66852" x="7372350" y="5410200"/>
          <p14:tracePt t="71502" x="7381875" y="5410200"/>
          <p14:tracePt t="71514" x="7391400" y="5410200"/>
          <p14:tracePt t="71526" x="7400925" y="5410200"/>
          <p14:tracePt t="71539" x="7419975" y="5410200"/>
          <p14:tracePt t="71555" x="7448550" y="5410200"/>
          <p14:tracePt t="71571" x="7477125" y="5400675"/>
          <p14:tracePt t="71587" x="7515225" y="5391150"/>
          <p14:tracePt t="71603" x="7658100" y="5343525"/>
          <p14:tracePt t="71619" x="7753350" y="5314950"/>
          <p14:tracePt t="71635" x="7839075" y="5257800"/>
          <p14:tracePt t="71651" x="8048625" y="5143500"/>
          <p14:tracePt t="71667" x="8143875" y="5076825"/>
          <p14:tracePt t="71683" x="8248650" y="5000625"/>
          <p14:tracePt t="71699" x="8401050" y="4905375"/>
          <p14:tracePt t="71715" x="8467725" y="4886325"/>
          <p14:tracePt t="71730" x="8524875" y="4867275"/>
          <p14:tracePt t="71747" x="8562975" y="4857750"/>
          <p14:tracePt t="71762" x="8601075" y="4838700"/>
          <p14:tracePt t="71778" x="8610600" y="4838700"/>
          <p14:tracePt t="71797" x="8620125" y="4838700"/>
          <p14:tracePt t="72127" x="8629650" y="4838700"/>
          <p14:tracePt t="72140" x="8648700" y="4838700"/>
          <p14:tracePt t="72152" x="8667750" y="4829175"/>
          <p14:tracePt t="72165" x="8696325" y="4819650"/>
          <p14:tracePt t="72180" x="8724900" y="4819650"/>
          <p14:tracePt t="72196" x="8753475" y="4810125"/>
          <p14:tracePt t="72212" x="8772525" y="4800600"/>
          <p14:tracePt t="72228" x="8782050" y="4800600"/>
          <p14:tracePt t="72244" x="8791575" y="4800600"/>
          <p14:tracePt t="72264" x="8791575" y="4791075"/>
          <p14:tracePt t="74004" x="8801100" y="4791075"/>
          <p14:tracePt t="74017" x="8810625" y="4791075"/>
          <p14:tracePt t="74028" x="8820150" y="4791075"/>
          <p14:tracePt t="74053" x="8829675" y="4791075"/>
          <p14:tracePt t="74065" x="8839200" y="4791075"/>
          <p14:tracePt t="74077" x="8848725" y="4791075"/>
          <p14:tracePt t="74090" x="8877300" y="4772025"/>
          <p14:tracePt t="74104" x="8896350" y="4762500"/>
          <p14:tracePt t="74120" x="8924925" y="4762500"/>
          <p14:tracePt t="74136" x="8943975" y="4762500"/>
          <p14:tracePt t="74152" x="9010650" y="4743450"/>
          <p14:tracePt t="74168" x="9029700" y="4733925"/>
          <p14:tracePt t="74184" x="9048750" y="4733925"/>
          <p14:tracePt t="74201" x="9105900" y="4714875"/>
          <p14:tracePt t="74216" x="9124950" y="4705350"/>
          <p14:tracePt t="74232" x="9153525" y="4686300"/>
          <p14:tracePt t="74248" x="9172575" y="4676775"/>
          <p14:tracePt t="74264" x="9220200" y="4657725"/>
          <p14:tracePt t="74280" x="9229725" y="4638675"/>
          <p14:tracePt t="74296" x="9248775" y="4638675"/>
          <p14:tracePt t="74313" x="9267825" y="4629150"/>
          <p14:tracePt t="74335" x="9277350" y="4629150"/>
          <p14:tracePt t="74360" x="9286875" y="4629150"/>
          <p14:tracePt t="74384" x="9296400" y="4629150"/>
          <p14:tracePt t="74679" x="9305925" y="4629150"/>
          <p14:tracePt t="74692" x="9324975" y="4629150"/>
          <p14:tracePt t="74703" x="9363075" y="4629150"/>
          <p14:tracePt t="74716" x="9391650" y="4610100"/>
          <p14:tracePt t="74729" x="9429750" y="4581525"/>
          <p14:tracePt t="74745" x="9467850" y="4552950"/>
          <p14:tracePt t="74761" x="9505950" y="4533900"/>
          <p14:tracePt t="74777" x="9572625" y="4495800"/>
          <p14:tracePt t="74793" x="9591675" y="4486275"/>
          <p14:tracePt t="74809" x="9610725" y="4467225"/>
          <p14:tracePt t="74825" x="9639300" y="4448175"/>
          <p14:tracePt t="74841" x="9686925" y="4419600"/>
          <p14:tracePt t="74857" x="9715500" y="4400550"/>
          <p14:tracePt t="74873" x="9734550" y="4391025"/>
          <p14:tracePt t="74889" x="9772650" y="4362450"/>
          <p14:tracePt t="74905" x="9791700" y="4352925"/>
          <p14:tracePt t="74921" x="9791700" y="4343400"/>
          <p14:tracePt t="74937" x="9810750" y="4324350"/>
          <p14:tracePt t="74953" x="9820275" y="4314825"/>
          <p14:tracePt t="74969" x="9829800" y="4305300"/>
          <p14:tracePt t="75268" x="9839325" y="4305300"/>
          <p14:tracePt t="75279" x="9848850" y="4295775"/>
          <p14:tracePt t="75292" x="9867900" y="4286250"/>
          <p14:tracePt t="75305" x="9886950" y="4267200"/>
          <p14:tracePt t="75322" x="9896475" y="4248150"/>
          <p14:tracePt t="75338" x="9915525" y="4219575"/>
          <p14:tracePt t="75354" x="9953625" y="4171950"/>
          <p14:tracePt t="75370" x="9963150" y="4162425"/>
          <p14:tracePt t="75390" x="9963150" y="4152900"/>
          <p14:tracePt t="75586" x="9963150" y="4143375"/>
          <p14:tracePt t="76813" x="9972675" y="4143375"/>
          <p14:tracePt t="83044" x="9953625" y="4124325"/>
          <p14:tracePt t="83056" x="9925050" y="4095750"/>
          <p14:tracePt t="83070" x="9848850" y="4029075"/>
          <p14:tracePt t="83082" x="9744075" y="3943350"/>
          <p14:tracePt t="83099" x="9601200" y="3848100"/>
          <p14:tracePt t="83114" x="9467850" y="3762375"/>
          <p14:tracePt t="83130" x="9286875" y="3638550"/>
          <p14:tracePt t="83146" x="9220200" y="3600450"/>
          <p14:tracePt t="83162" x="9163050" y="3571875"/>
          <p14:tracePt t="83179" x="9058275" y="3514725"/>
          <p14:tracePt t="83194" x="9001125" y="3495675"/>
          <p14:tracePt t="83210" x="8953500" y="3476625"/>
          <p14:tracePt t="83226" x="8915400" y="3467100"/>
          <p14:tracePt t="83242" x="8829675" y="3457575"/>
          <p14:tracePt t="83259" x="8810625" y="3448050"/>
          <p14:tracePt t="83274" x="8782050" y="3448050"/>
          <p14:tracePt t="83290" x="8763000" y="3448050"/>
          <p14:tracePt t="83306" x="8753475" y="3448050"/>
          <p14:tracePt t="83547" x="8677275" y="3429000"/>
          <p14:tracePt t="83559" x="8524875" y="3400425"/>
          <p14:tracePt t="83572" x="8334375" y="3400425"/>
          <p14:tracePt t="83583" x="8172450" y="3400425"/>
          <p14:tracePt t="83596" x="8029575" y="3400425"/>
          <p14:tracePt t="83611" x="7915275" y="3400425"/>
          <p14:tracePt t="83627" x="7820025" y="3371850"/>
          <p14:tracePt t="83643" x="7753350" y="3362325"/>
          <p14:tracePt t="83659" x="7686675" y="3352800"/>
          <p14:tracePt t="83675" x="7667625" y="3343275"/>
          <p14:tracePt t="83691" x="7658100" y="3343275"/>
          <p14:tracePt t="83708" x="7648575" y="3343275"/>
          <p14:tracePt t="83977" x="7639050" y="3352800"/>
          <p14:tracePt t="83988" x="7629525" y="3352800"/>
          <p14:tracePt t="84001" x="7620000" y="3362325"/>
          <p14:tracePt t="84014" x="7620000" y="3371850"/>
          <p14:tracePt t="84028" x="7610475" y="3371850"/>
          <p14:tracePt t="84320" x="7610475" y="3381375"/>
          <p14:tracePt t="84345" x="7610475" y="3390900"/>
          <p14:tracePt t="84357" x="7610475" y="3400425"/>
          <p14:tracePt t="84369" x="7610475" y="3409950"/>
          <p14:tracePt t="84418" x="7610475" y="3419475"/>
          <p14:tracePt t="84455" x="7610475" y="3429000"/>
          <p14:tracePt t="84467" x="7610475" y="3438525"/>
          <p14:tracePt t="84479" x="7610475" y="3448050"/>
          <p14:tracePt t="84493" x="7610475" y="3467100"/>
          <p14:tracePt t="84528" x="7610475" y="3476625"/>
          <p14:tracePt t="84589" x="7600950" y="3476625"/>
          <p14:tracePt t="84995" x="7600950" y="3486150"/>
          <p14:tracePt t="85006" x="7600950" y="3514725"/>
          <p14:tracePt t="85019" x="7581900" y="3524250"/>
          <p14:tracePt t="85031" x="7581900" y="3543300"/>
          <p14:tracePt t="85044" x="7581900" y="3552825"/>
          <p14:tracePt t="85056" x="7572375" y="3562350"/>
          <p14:tracePt t="85070" x="7562850" y="3571875"/>
          <p14:tracePt t="85118" x="7553325" y="3571875"/>
          <p14:tracePt t="85154" x="7543800" y="3581400"/>
          <p14:tracePt t="85167" x="7534275" y="3581400"/>
          <p14:tracePt t="85179" x="7534275" y="3590925"/>
          <p14:tracePt t="85190" x="7524750" y="3590925"/>
          <p14:tracePt t="85227" x="7515225" y="3590925"/>
          <p14:tracePt t="85461" x="7524750" y="3590925"/>
          <p14:tracePt t="85472" x="7534275" y="3590925"/>
          <p14:tracePt t="85487" x="7543800" y="3590925"/>
          <p14:tracePt t="85497" x="7543800" y="3600450"/>
          <p14:tracePt t="85511" x="7553325" y="3600450"/>
          <p14:tracePt t="85522" x="7562850" y="3600450"/>
          <p14:tracePt t="85535" x="7572375" y="3600450"/>
          <p14:tracePt t="85559" x="7581900" y="3609975"/>
          <p14:tracePt t="85571" x="7591425" y="3619500"/>
          <p14:tracePt t="85596" x="7600950" y="3619500"/>
          <p14:tracePt t="85681" x="7600950" y="3629025"/>
          <p14:tracePt t="85706" x="7600950" y="3638550"/>
          <p14:tracePt t="85718" x="7591425" y="3648075"/>
          <p14:tracePt t="85730" x="7572375" y="3648075"/>
          <p14:tracePt t="85744" x="7562850" y="3657600"/>
          <p14:tracePt t="85759" x="7553325" y="3667125"/>
          <p14:tracePt t="85775" x="7524750" y="3667125"/>
          <p14:tracePt t="85791" x="7515225" y="3667125"/>
          <p14:tracePt t="85807" x="7486650" y="3667125"/>
          <p14:tracePt t="85823" x="7477125" y="3676650"/>
          <p14:tracePt t="85840" x="7467600" y="3676650"/>
          <p14:tracePt t="85855" x="7439025" y="3676650"/>
          <p14:tracePt t="85871" x="7429500" y="3686175"/>
          <p14:tracePt t="85887" x="7410450" y="3686175"/>
          <p14:tracePt t="85903" x="7391400" y="3686175"/>
          <p14:tracePt t="85919" x="7381875" y="3686175"/>
          <p14:tracePt t="85935" x="7372350" y="3695700"/>
          <p14:tracePt t="85951" x="7353300" y="3695700"/>
          <p14:tracePt t="85967" x="7343775" y="3705225"/>
          <p14:tracePt t="85983" x="7334250" y="3705225"/>
          <p14:tracePt t="85999" x="7324725" y="3705225"/>
          <p14:tracePt t="86015" x="7315200" y="3705225"/>
          <p14:tracePt t="86032" x="7305675" y="3714750"/>
          <p14:tracePt t="86048" x="7296150" y="3714750"/>
          <p14:tracePt t="86064" x="7286625" y="3714750"/>
          <p14:tracePt t="86080" x="7277100" y="3724275"/>
          <p14:tracePt t="86099" x="7267575" y="3724275"/>
          <p14:tracePt t="86245" x="7277100" y="3724275"/>
          <p14:tracePt t="86282" x="7286625" y="3724275"/>
          <p14:tracePt t="86296" x="7305675" y="3724275"/>
          <p14:tracePt t="86307" x="7315200" y="3724275"/>
          <p14:tracePt t="86323" x="7334250" y="3724275"/>
          <p14:tracePt t="86331" x="7362825" y="3724275"/>
          <p14:tracePt t="86343" x="7391400" y="3724275"/>
          <p14:tracePt t="86356" x="7410450" y="3724275"/>
          <p14:tracePt t="86368" x="7429500" y="3724275"/>
          <p14:tracePt t="86384" x="7448550" y="3724275"/>
          <p14:tracePt t="86400" x="7458075" y="3724275"/>
          <p14:tracePt t="86416" x="7477125" y="3733800"/>
          <p14:tracePt t="86432" x="7496175" y="3733800"/>
          <p14:tracePt t="86577" x="7486650" y="3733800"/>
          <p14:tracePt t="86589" x="7477125" y="3733800"/>
          <p14:tracePt t="86602" x="7458075" y="3733800"/>
          <p14:tracePt t="86614" x="7439025" y="3724275"/>
          <p14:tracePt t="86626" x="7419975" y="3724275"/>
          <p14:tracePt t="86642" x="7400925" y="3714750"/>
          <p14:tracePt t="86658" x="7381875" y="3714750"/>
          <p14:tracePt t="86674" x="7362825" y="3714750"/>
          <p14:tracePt t="86690" x="7324725" y="3714750"/>
          <p14:tracePt t="86706" x="7315200" y="3714750"/>
          <p14:tracePt t="86722" x="7305675" y="3705225"/>
          <p14:tracePt t="86742" x="7296150" y="3705225"/>
          <p14:tracePt t="86754" x="7296150" y="3695700"/>
          <p14:tracePt t="86821" x="7296150" y="3686175"/>
          <p14:tracePt t="86858" x="7305675" y="3676650"/>
          <p14:tracePt t="86870" x="7315200" y="3667125"/>
          <p14:tracePt t="86883" x="7334250" y="3648075"/>
          <p14:tracePt t="86898" x="7353300" y="3648075"/>
          <p14:tracePt t="86914" x="7362825" y="3638550"/>
          <p14:tracePt t="86930" x="7381875" y="3629025"/>
          <p14:tracePt t="86946" x="7410450" y="3619500"/>
          <p14:tracePt t="86962" x="7410450" y="3609975"/>
          <p14:tracePt t="86978" x="7419975" y="3609975"/>
          <p14:tracePt t="87055" x="7419975" y="3600450"/>
          <p14:tracePt t="87091" x="7419975" y="3590925"/>
          <p14:tracePt t="87129" x="7400925" y="3581400"/>
          <p14:tracePt t="87154" x="7381875" y="3562350"/>
          <p14:tracePt t="87178" x="7372350" y="3562350"/>
          <p14:tracePt t="87190" x="7372350" y="3552825"/>
          <p14:tracePt t="87263" x="7362825" y="3543300"/>
          <p14:tracePt t="87288" x="7362825" y="3533775"/>
          <p14:tracePt t="87326" x="7362825" y="3524250"/>
          <p14:tracePt t="87362" x="7372350" y="3514725"/>
          <p14:tracePt t="87374" x="7391400" y="3505200"/>
          <p14:tracePt t="87387" x="7400925" y="3495675"/>
          <p14:tracePt t="87399" x="7419975" y="3495675"/>
          <p14:tracePt t="87411" x="7419975" y="3486150"/>
          <p14:tracePt t="87533" x="7419975" y="3476625"/>
          <p14:tracePt t="87571" x="7410450" y="3467100"/>
          <p14:tracePt t="87620" x="7410450" y="3457575"/>
          <p14:tracePt t="87730" x="7419975" y="3457575"/>
          <p14:tracePt t="87741" x="7429500" y="3457575"/>
          <p14:tracePt t="87755" x="7439025" y="3457575"/>
          <p14:tracePt t="87766" x="7448550" y="3457575"/>
          <p14:tracePt t="87780" x="7467600" y="3457575"/>
          <p14:tracePt t="87803" x="7486650" y="3457575"/>
          <p14:tracePt t="87840" x="7496175" y="3457575"/>
          <p14:tracePt t="87864" x="7505700" y="3457575"/>
          <p14:tracePt t="87877" x="7515225" y="3457575"/>
          <p14:tracePt t="87889" x="7524750" y="3457575"/>
          <p14:tracePt t="87914" x="7543800" y="3467100"/>
          <p14:tracePt t="87938" x="7553325" y="3476625"/>
          <p14:tracePt t="88036" x="7572375" y="3486150"/>
          <p14:tracePt t="88050" x="7581900" y="3505200"/>
          <p14:tracePt t="88062" x="7600950" y="3514725"/>
          <p14:tracePt t="88073" x="7620000" y="3533775"/>
          <p14:tracePt t="88086" x="7639050" y="3543300"/>
          <p14:tracePt t="88100" x="7667625" y="3562350"/>
          <p14:tracePt t="88116" x="7686675" y="3571875"/>
          <p14:tracePt t="88132" x="7696200" y="3590925"/>
          <p14:tracePt t="88148" x="7724775" y="3619500"/>
          <p14:tracePt t="88164" x="7743825" y="3629025"/>
          <p14:tracePt t="88180" x="7743825" y="3638550"/>
          <p14:tracePt t="88197" x="7753350" y="3638550"/>
          <p14:tracePt t="88576" x="7772400" y="3638550"/>
          <p14:tracePt t="88588" x="7800975" y="3648075"/>
          <p14:tracePt t="88601" x="7829550" y="3648075"/>
          <p14:tracePt t="88613" x="7858125" y="3657600"/>
          <p14:tracePt t="88629" x="7867650" y="3657600"/>
          <p14:tracePt t="88645" x="7886700" y="3657600"/>
          <p14:tracePt t="88662" x="7896225" y="3657600"/>
          <p14:tracePt t="93196" x="7896225" y="3667125"/>
          <p14:tracePt t="93209" x="7896225" y="3686175"/>
          <p14:tracePt t="93220" x="7896225" y="3705225"/>
          <p14:tracePt t="93232" x="7877175" y="3733800"/>
          <p14:tracePt t="93247" x="7858125" y="3771900"/>
          <p14:tracePt t="93263" x="7848600" y="3790950"/>
          <p14:tracePt t="93279" x="7848600" y="3800475"/>
          <p14:tracePt t="93295" x="7829550" y="3829050"/>
          <p14:tracePt t="93311" x="7820025" y="3848100"/>
          <p14:tracePt t="93327" x="7810500" y="3857625"/>
          <p14:tracePt t="93343" x="7810500" y="3867150"/>
          <p14:tracePt t="93465" x="7810500" y="3857625"/>
          <p14:tracePt t="93699" x="7791450" y="3857625"/>
          <p14:tracePt t="93711" x="7791450" y="3867150"/>
          <p14:tracePt t="93723" x="7772400" y="3867150"/>
          <p14:tracePt t="93736" x="7762875" y="3876675"/>
          <p14:tracePt t="93748" x="7743825" y="3886200"/>
          <p14:tracePt t="93760" x="7724775" y="3895725"/>
          <p14:tracePt t="93775" x="7705725" y="3895725"/>
          <p14:tracePt t="93791" x="7705725" y="3905250"/>
          <p14:tracePt t="93808" x="7686675" y="3905250"/>
          <p14:tracePt t="93871" x="7677150" y="3905250"/>
          <p14:tracePt t="93920" x="7677150" y="3914775"/>
          <p14:tracePt t="93933" x="7667625" y="3914775"/>
          <p14:tracePt t="93944" x="7658100" y="3924300"/>
          <p14:tracePt t="93981" x="7648575" y="3924300"/>
          <p14:tracePt t="93994" x="7648575" y="3933825"/>
          <p14:tracePt t="94005" x="7639050" y="3933825"/>
          <p14:tracePt t="94030" x="7629525" y="3933825"/>
          <p14:tracePt t="94043" x="7620000" y="3933825"/>
          <p14:tracePt t="94055" x="7610475" y="3943350"/>
          <p14:tracePt t="94079" x="7600950" y="3943350"/>
          <p14:tracePt t="94092" x="7591425" y="3943350"/>
          <p14:tracePt t="94116" x="7581900" y="3943350"/>
          <p14:tracePt t="94141" x="7562850" y="3943350"/>
          <p14:tracePt t="94447" x="7553325" y="3943350"/>
          <p14:tracePt t="94459" x="7524750" y="3943350"/>
          <p14:tracePt t="94471" x="7515225" y="3943350"/>
          <p14:tracePt t="94484" x="7496175" y="3943350"/>
          <p14:tracePt t="94498" x="7486650" y="3943350"/>
          <p14:tracePt t="94514" x="7467600" y="3943350"/>
          <p14:tracePt t="94530" x="7458075" y="3943350"/>
          <p14:tracePt t="94545" x="7419975" y="3943350"/>
          <p14:tracePt t="94570" x="7410450" y="3943350"/>
          <p14:tracePt t="94581" x="7400925" y="3943350"/>
          <p14:tracePt t="94595" x="7391400" y="3943350"/>
          <p14:tracePt t="94610" x="7381875" y="3933825"/>
          <p14:tracePt t="94626" x="7372350" y="3933825"/>
          <p14:tracePt t="94642" x="7362825" y="3933825"/>
          <p14:tracePt t="94658" x="7343775" y="3924300"/>
          <p14:tracePt t="94674" x="7324725" y="3924300"/>
          <p14:tracePt t="94693" x="7315200" y="3914775"/>
          <p14:tracePt t="94706" x="7305675" y="3905250"/>
          <p14:tracePt t="94722" x="7296150" y="3905250"/>
          <p14:tracePt t="94738" x="7286625" y="3905250"/>
          <p14:tracePt t="94754" x="7267575" y="3895725"/>
          <p14:tracePt t="94779" x="7258050" y="3895725"/>
          <p14:tracePt t="94790" x="7248525" y="3895725"/>
          <p14:tracePt t="94815" x="7239000" y="3895725"/>
          <p14:tracePt t="94828" x="7239000" y="3886200"/>
          <p14:tracePt t="95146" x="7219950" y="3886200"/>
          <p14:tracePt t="95158" x="7200900" y="3886200"/>
          <p14:tracePt t="95171" x="7181850" y="3886200"/>
          <p14:tracePt t="95186" x="7153275" y="3886200"/>
          <p14:tracePt t="95203" x="7143750" y="3886200"/>
          <p14:tracePt t="95219" x="7105650" y="3886200"/>
          <p14:tracePt t="95245" x="7086600" y="3886200"/>
          <p14:tracePt t="95270" x="7077075" y="3886200"/>
          <p14:tracePt t="95281" x="7058025" y="3886200"/>
          <p14:tracePt t="95294" x="7048500" y="3895725"/>
          <p14:tracePt t="95306" x="7038975" y="3895725"/>
          <p14:tracePt t="95318" x="7038975" y="3905250"/>
          <p14:tracePt t="95331" x="7019925" y="3905250"/>
          <p14:tracePt t="95347" x="7019925" y="3914775"/>
          <p14:tracePt t="95363" x="7010400" y="3924300"/>
          <p14:tracePt t="95392" x="7000875" y="3933825"/>
          <p14:tracePt t="95416" x="7000875" y="3943350"/>
          <p14:tracePt t="95428" x="6991350" y="3943350"/>
          <p14:tracePt t="95441" x="6991350" y="3952875"/>
          <p14:tracePt t="95453" x="6991350" y="3962400"/>
          <p14:tracePt t="95466" x="6991350" y="3971925"/>
          <p14:tracePt t="95526" x="6991350" y="3981450"/>
          <p14:tracePt t="95551" x="6991350" y="3990975"/>
          <p14:tracePt t="95564" x="6981825" y="4000500"/>
          <p14:tracePt t="95575" x="6981825" y="4010025"/>
          <p14:tracePt t="95588" x="6981825" y="4019550"/>
          <p14:tracePt t="95603" x="6981825" y="4029075"/>
          <p14:tracePt t="95619" x="6981825" y="4038600"/>
          <p14:tracePt t="95635" x="6981825" y="4048125"/>
          <p14:tracePt t="95661" x="6981825" y="4057650"/>
          <p14:tracePt t="95674" x="6981825" y="4067175"/>
          <p14:tracePt t="95686" x="6981825" y="4076700"/>
          <p14:tracePt t="95700" x="6981825" y="4086225"/>
          <p14:tracePt t="95716" x="6991350" y="4105275"/>
          <p14:tracePt t="95732" x="7000875" y="4114800"/>
          <p14:tracePt t="95749" x="7000875" y="4133850"/>
          <p14:tracePt t="95764" x="7010400" y="4133850"/>
          <p14:tracePt t="95780" x="7010400" y="4143375"/>
          <p14:tracePt t="95797" x="7019925" y="4143375"/>
          <p14:tracePt t="95798" x="7019925" y="4152900"/>
          <p14:tracePt t="95821" x="7029450" y="4162425"/>
          <p14:tracePt t="95833" x="7029450" y="4171950"/>
          <p14:tracePt t="95846" x="7048500" y="4181475"/>
          <p14:tracePt t="95860" x="7048500" y="4191000"/>
          <p14:tracePt t="95876" x="7058025" y="4200525"/>
          <p14:tracePt t="95906" x="7067550" y="4200525"/>
          <p14:tracePt t="95932" x="7077075" y="4200525"/>
          <p14:tracePt t="95944" x="7086600" y="4210050"/>
          <p14:tracePt t="95955" x="7096125" y="4210050"/>
          <p14:tracePt t="95968" x="7105650" y="4210050"/>
          <p14:tracePt t="95979" x="7124700" y="4219575"/>
          <p14:tracePt t="95993" x="7134225" y="4229100"/>
          <p14:tracePt t="96005" x="7143750" y="4229100"/>
          <p14:tracePt t="96020" x="7153275" y="4229100"/>
          <p14:tracePt t="96036" x="7162800" y="4229100"/>
          <p14:tracePt t="96053" x="7172325" y="4229100"/>
          <p14:tracePt t="96068" x="7181850" y="4229100"/>
          <p14:tracePt t="96084" x="7181850" y="4238625"/>
          <p14:tracePt t="96100" x="7191375" y="4238625"/>
          <p14:tracePt t="96117" x="7200900" y="4248150"/>
          <p14:tracePt t="96176" x="7210425" y="4248150"/>
          <p14:tracePt t="96189" x="7219950" y="4248150"/>
          <p14:tracePt t="96214" x="7229475" y="4248150"/>
          <p14:tracePt t="96226" x="7248525" y="4248150"/>
          <p14:tracePt t="96250" x="7267575" y="4248150"/>
          <p14:tracePt t="96263" x="7277100" y="4257675"/>
          <p14:tracePt t="96275" x="7286625" y="4257675"/>
          <p14:tracePt t="96299" x="7296150" y="4257675"/>
          <p14:tracePt t="96326" x="7305675" y="4257675"/>
          <p14:tracePt t="96348" x="7324725" y="4257675"/>
          <p14:tracePt t="96360" x="7334250" y="4257675"/>
          <p14:tracePt t="96373" x="7343775" y="4257675"/>
          <p14:tracePt t="96384" x="7362825" y="4257675"/>
          <p14:tracePt t="96409" x="7372350" y="4257675"/>
          <p14:tracePt t="96434" x="7381875" y="4257675"/>
          <p14:tracePt t="96446" x="7391400" y="4257675"/>
          <p14:tracePt t="96458" x="7400925" y="4257675"/>
          <p14:tracePt t="96483" x="7410450" y="4257675"/>
          <p14:tracePt t="96495" x="7419975" y="4257675"/>
          <p14:tracePt t="96508" x="7439025" y="4257675"/>
          <p14:tracePt t="96520" x="7448550" y="4248150"/>
          <p14:tracePt t="96534" x="7458075" y="4248150"/>
          <p14:tracePt t="96550" x="7477125" y="4248150"/>
          <p14:tracePt t="96569" x="7486650" y="4248150"/>
          <p14:tracePt t="96582" x="7505700" y="4238625"/>
          <p14:tracePt t="96606" x="7524750" y="4229100"/>
          <p14:tracePt t="96630" x="7543800" y="4229100"/>
          <p14:tracePt t="96656" x="7553325" y="4229100"/>
          <p14:tracePt t="96666" x="7562850" y="4219575"/>
          <p14:tracePt t="96679" x="7572375" y="4219575"/>
          <p14:tracePt t="96703" x="7581900" y="4210050"/>
          <p14:tracePt t="96716" x="7591425" y="4200525"/>
          <p14:tracePt t="96728" x="7600950" y="4200525"/>
          <p14:tracePt t="96741" x="7610475" y="4191000"/>
          <p14:tracePt t="96757" x="7620000" y="4191000"/>
          <p14:tracePt t="96773" x="7629525" y="4181475"/>
          <p14:tracePt t="96790" x="7648575" y="4171950"/>
          <p14:tracePt t="96815" x="7648575" y="4162425"/>
          <p14:tracePt t="96827" x="7658100" y="4162425"/>
          <p14:tracePt t="96900" x="7658100" y="4152900"/>
          <p14:tracePt t="96961" x="7667625" y="4143375"/>
          <p14:tracePt t="96973" x="7667625" y="4133850"/>
          <p14:tracePt t="96986" x="7677150" y="4124325"/>
          <p14:tracePt t="97001" x="7677150" y="4105275"/>
          <p14:tracePt t="97015" x="7686675" y="4105275"/>
          <p14:tracePt t="97031" x="7696200" y="4095750"/>
          <p14:tracePt t="97060" x="7696200" y="4086225"/>
          <p14:tracePt t="97085" x="7696200" y="4076700"/>
          <p14:tracePt t="97096" x="7696200" y="4067175"/>
          <p14:tracePt t="97109" x="7696200" y="4048125"/>
          <p14:tracePt t="97133" x="7696200" y="4038600"/>
          <p14:tracePt t="97195" x="7696200" y="4029075"/>
          <p14:tracePt t="97232" x="7696200" y="4019550"/>
          <p14:tracePt t="97243" x="7686675" y="4019550"/>
          <p14:tracePt t="97256" x="7686675" y="4010025"/>
          <p14:tracePt t="97280" x="7677150" y="4000500"/>
          <p14:tracePt t="97292" x="7677150" y="3990975"/>
          <p14:tracePt t="97305" x="7667625" y="3990975"/>
          <p14:tracePt t="97319" x="7658100" y="3990975"/>
          <p14:tracePt t="97335" x="7658100" y="3981450"/>
          <p14:tracePt t="97351" x="7648575" y="3971925"/>
          <p14:tracePt t="97367" x="7620000" y="3952875"/>
          <p14:tracePt t="97383" x="7600950" y="3943350"/>
          <p14:tracePt t="97399" x="7591425" y="3933825"/>
          <p14:tracePt t="97415" x="7572375" y="3914775"/>
          <p14:tracePt t="97431" x="7562850" y="3914775"/>
          <p14:tracePt t="97447" x="7553325" y="3914775"/>
          <p14:tracePt t="97463" x="7543800" y="3905250"/>
          <p14:tracePt t="97479" x="7534275" y="3905250"/>
          <p14:tracePt t="97496" x="7524750" y="3905250"/>
          <p14:tracePt t="97512" x="7515225" y="3895725"/>
          <p14:tracePt t="97528" x="7496175" y="3886200"/>
          <p14:tracePt t="97544" x="7486650" y="3886200"/>
          <p14:tracePt t="97560" x="7477125" y="3886200"/>
          <p14:tracePt t="97576" x="7467600" y="3886200"/>
          <p14:tracePt t="97592" x="7458075" y="3886200"/>
          <p14:tracePt t="97610" x="7448550" y="3886200"/>
          <p14:tracePt t="97624" x="7419975" y="3886200"/>
          <p14:tracePt t="97640" x="7410450" y="3886200"/>
          <p14:tracePt t="97656" x="7391400" y="3886200"/>
          <p14:tracePt t="97672" x="7381875" y="3886200"/>
          <p14:tracePt t="97688" x="7343775" y="3886200"/>
          <p14:tracePt t="97704" x="7334250" y="3886200"/>
          <p14:tracePt t="97720" x="7315200" y="3886200"/>
          <p14:tracePt t="97736" x="7286625" y="3886200"/>
          <p14:tracePt t="97752" x="7277100" y="3886200"/>
          <p14:tracePt t="97768" x="7258050" y="3886200"/>
          <p14:tracePt t="97784" x="7229475" y="3886200"/>
          <p14:tracePt t="97800" x="7219950" y="3895725"/>
          <p14:tracePt t="97816" x="7210425" y="3905250"/>
          <p14:tracePt t="97832" x="7181850" y="3914775"/>
          <p14:tracePt t="97848" x="7162800" y="3924300"/>
          <p14:tracePt t="97864" x="7153275" y="3924300"/>
          <p14:tracePt t="97880" x="7153275" y="3933825"/>
          <p14:tracePt t="97896" x="7124700" y="3943350"/>
          <p14:tracePt t="97912" x="7105650" y="3952875"/>
          <p14:tracePt t="97928" x="7096125" y="3962400"/>
          <p14:tracePt t="97944" x="7067550" y="3971925"/>
          <p14:tracePt t="97960" x="7067550" y="3981450"/>
          <p14:tracePt t="97976" x="7058025" y="3981450"/>
          <p14:tracePt t="97992" x="7038975" y="3981450"/>
          <p14:tracePt t="98016" x="7038975" y="3990975"/>
          <p14:tracePt t="98040" x="7029450" y="4000500"/>
          <p14:tracePt t="98053" x="7029450" y="4010025"/>
          <p14:tracePt t="98078" x="7019925" y="4010025"/>
          <p14:tracePt t="98114" x="7019925" y="4019550"/>
          <p14:tracePt t="98372" x="7019925" y="4029075"/>
          <p14:tracePt t="98384" x="7019925" y="4057650"/>
          <p14:tracePt t="98397" x="7019925" y="4067175"/>
          <p14:tracePt t="98408" x="7019925" y="4086225"/>
          <p14:tracePt t="98422" x="7019925" y="4105275"/>
          <p14:tracePt t="98436" x="7019925" y="4124325"/>
          <p14:tracePt t="98453" x="7019925" y="4133850"/>
          <p14:tracePt t="98470" x="7019925" y="4143375"/>
          <p14:tracePt t="98486" x="7019925" y="4152900"/>
          <p14:tracePt t="98569" x="7029450" y="4152900"/>
          <p14:tracePt t="98617" x="7038975" y="4152900"/>
          <p14:tracePt t="98630" x="7048500" y="4152900"/>
          <p14:tracePt t="98666" x="7058025" y="4152900"/>
          <p14:tracePt t="98690" x="7067550" y="4152900"/>
          <p14:tracePt t="98704" x="7077075" y="4152900"/>
          <p14:tracePt t="98729" x="7086600" y="4152900"/>
          <p14:tracePt t="98740" x="7086600" y="4162425"/>
          <p14:tracePt t="98764" x="7096125" y="4162425"/>
          <p14:tracePt t="98801" x="7105650" y="4162425"/>
          <p14:tracePt t="98850" x="7115175" y="4162425"/>
          <p14:tracePt t="98863" x="7115175" y="4171950"/>
          <p14:tracePt t="98887" x="7115175" y="4181475"/>
          <p14:tracePt t="98911" x="7124700" y="4181475"/>
          <p14:tracePt t="98935" x="7124700" y="4191000"/>
          <p14:tracePt t="98971" x="7134225" y="4200525"/>
          <p14:tracePt t="98985" x="7143750" y="4210050"/>
          <p14:tracePt t="98996" x="7143750" y="4219575"/>
          <p14:tracePt t="99009" x="7153275" y="4219575"/>
          <p14:tracePt t="99023" x="7153275" y="4229100"/>
          <p14:tracePt t="99035" x="7162800" y="4238625"/>
          <p14:tracePt t="99051" x="7172325" y="4238625"/>
          <p14:tracePt t="99071" x="7181850" y="4238625"/>
          <p14:tracePt t="99084" x="7181850" y="4248150"/>
          <p14:tracePt t="99256" x="7191375" y="4248150"/>
          <p14:tracePt t="99622" x="7210425" y="4248150"/>
          <p14:tracePt t="99635" x="7219950" y="4248150"/>
          <p14:tracePt t="99647" x="7229475" y="4248150"/>
          <p14:tracePt t="99660" x="7248525" y="4248150"/>
          <p14:tracePt t="99676" x="7258050" y="4248150"/>
          <p14:tracePt t="99692" x="7267575" y="4248150"/>
          <p14:tracePt t="99708" x="7277100" y="4248150"/>
          <p14:tracePt t="99724" x="7296150" y="4248150"/>
          <p14:tracePt t="99745" x="7305675" y="4248150"/>
          <p14:tracePt t="99758" x="7315200" y="4248150"/>
          <p14:tracePt t="99772" x="7324725" y="4248150"/>
          <p14:tracePt t="99788" x="7334250" y="4248150"/>
          <p14:tracePt t="99804" x="7343775" y="4248150"/>
          <p14:tracePt t="99820" x="7362825" y="4257675"/>
          <p14:tracePt t="99836" x="7372350" y="4257675"/>
          <p14:tracePt t="99852" x="7391400" y="4257675"/>
          <p14:tracePt t="99868" x="7410450" y="4257675"/>
          <p14:tracePt t="99884" x="7419975" y="4257675"/>
          <p14:tracePt t="99900" x="7429500" y="4257675"/>
          <p14:tracePt t="99917" x="7439025" y="4267200"/>
          <p14:tracePt t="99940" x="7448550" y="4267200"/>
          <p14:tracePt t="99954" x="7458075" y="4267200"/>
          <p14:tracePt t="99967" x="7467600" y="4267200"/>
          <p14:tracePt t="99981" x="7477125" y="4267200"/>
          <p14:tracePt t="99997" x="7486650" y="4267200"/>
          <p14:tracePt t="100013" x="7496175" y="4267200"/>
          <p14:tracePt t="100029" x="7505700" y="4267200"/>
          <p14:tracePt t="100045" x="7515225" y="4267200"/>
          <p14:tracePt t="100065" x="7524750" y="4267200"/>
          <p14:tracePt t="100088" x="7534275" y="4267200"/>
          <p14:tracePt t="100101" x="7543800" y="4267200"/>
          <p14:tracePt t="100113" x="7553325" y="4267200"/>
          <p14:tracePt t="100125" x="7562850" y="4267200"/>
          <p14:tracePt t="100141" x="7572375" y="4267200"/>
          <p14:tracePt t="100157" x="7591425" y="4267200"/>
          <p14:tracePt t="100198" x="7600950" y="4267200"/>
          <p14:tracePt t="100309" x="7610475" y="4267200"/>
          <p14:tracePt t="100384" x="7620000" y="4267200"/>
          <p14:tracePt t="100555" x="7610475" y="4267200"/>
          <p14:tracePt t="100580" x="7600950" y="4267200"/>
          <p14:tracePt t="100591" x="7591425" y="4267200"/>
          <p14:tracePt t="100604" x="7581900" y="4267200"/>
          <p14:tracePt t="100615" x="7572375" y="4267200"/>
          <p14:tracePt t="100628" x="7562850" y="4267200"/>
          <p14:tracePt t="100641" x="7543800" y="4267200"/>
          <p14:tracePt t="100654" x="7515225" y="4267200"/>
          <p14:tracePt t="100670" x="7496175" y="4267200"/>
          <p14:tracePt t="100686" x="7467600" y="4267200"/>
          <p14:tracePt t="100702" x="7429500" y="4267200"/>
          <p14:tracePt t="100718" x="7410450" y="4257675"/>
          <p14:tracePt t="100734" x="7391400" y="4257675"/>
          <p14:tracePt t="100750" x="7381875" y="4257675"/>
          <p14:tracePt t="100766" x="7343775" y="4248150"/>
          <p14:tracePt t="100782" x="7324725" y="4238625"/>
          <p14:tracePt t="100798" x="7305675" y="4229100"/>
          <p14:tracePt t="100814" x="7267575" y="4219575"/>
          <p14:tracePt t="100830" x="7258050" y="4219575"/>
          <p14:tracePt t="100846" x="7248525" y="4210050"/>
          <p14:tracePt t="100862" x="7229475" y="4210050"/>
          <p14:tracePt t="100878" x="7210425" y="4210050"/>
          <p14:tracePt t="100895" x="7200900" y="4210050"/>
          <p14:tracePt t="100911" x="7172325" y="4210050"/>
          <p14:tracePt t="100926" x="7143750" y="4210050"/>
          <p14:tracePt t="100947" x="7134225" y="4210050"/>
          <p14:tracePt t="101241" x="7143750" y="4210050"/>
          <p14:tracePt t="101254" x="7153275" y="4219575"/>
          <p14:tracePt t="101266" x="7162800" y="4219575"/>
          <p14:tracePt t="101291" x="7172325" y="4219575"/>
          <p14:tracePt t="101303" x="7181850" y="4219575"/>
          <p14:tracePt t="101340" x="7191375" y="4219575"/>
          <p14:tracePt t="101352" x="7200900" y="4219575"/>
          <p14:tracePt t="101365" x="7210425" y="4219575"/>
          <p14:tracePt t="101377" x="7239000" y="4219575"/>
          <p14:tracePt t="101392" x="7267575" y="4219575"/>
          <p14:tracePt t="101408" x="7286625" y="4219575"/>
          <p14:tracePt t="101423" x="7296150" y="4219575"/>
          <p14:tracePt t="101439" x="7324725" y="4219575"/>
          <p14:tracePt t="101462" x="7334250" y="4219575"/>
          <p14:tracePt t="101486" x="7343775" y="4219575"/>
          <p14:tracePt t="101499" x="7353300" y="4219575"/>
          <p14:tracePt t="101512" x="7372350" y="4219575"/>
          <p14:tracePt t="101523" x="7391400" y="4219575"/>
          <p14:tracePt t="101537" x="7410450" y="4219575"/>
          <p14:tracePt t="101552" x="7419975" y="4219575"/>
          <p14:tracePt t="101568" x="7439025" y="4219575"/>
          <p14:tracePt t="101585" x="7448550" y="4219575"/>
          <p14:tracePt t="101599" x="7458075" y="4219575"/>
          <p14:tracePt t="101616" x="7467600" y="4219575"/>
          <p14:tracePt t="101632" x="7477125" y="4219575"/>
          <p14:tracePt t="101648" x="7496175" y="4219575"/>
          <p14:tracePt t="101664" x="7515225" y="4219575"/>
          <p14:tracePt t="101680" x="7524750" y="4219575"/>
          <p14:tracePt t="101696" x="7553325" y="4219575"/>
          <p14:tracePt t="101712" x="7562850" y="4219575"/>
          <p14:tracePt t="101729" x="7572375" y="4219575"/>
          <p14:tracePt t="101745" x="7591425" y="4219575"/>
          <p14:tracePt t="101761" x="7600950" y="4219575"/>
          <p14:tracePt t="101902" x="7610475" y="4219575"/>
          <p14:tracePt t="101990" x="7610475" y="4229100"/>
          <p14:tracePt t="102553" x="7620000" y="4229100"/>
          <p14:tracePt t="102567" x="7629525" y="4219575"/>
          <p14:tracePt t="102578" x="7639050" y="4200525"/>
          <p14:tracePt t="102590" x="7658100" y="4171950"/>
          <p14:tracePt t="102603" x="7677150" y="4124325"/>
          <p14:tracePt t="102615" x="7677150" y="4114800"/>
          <p14:tracePt t="102627" x="7677150" y="4105275"/>
          <p14:tracePt t="102642" x="7686675" y="4095750"/>
          <p14:tracePt t="102665" x="7686675" y="4086225"/>
          <p14:tracePt t="102701" x="7686675" y="4076700"/>
          <p14:tracePt t="102713" x="7686675" y="4067175"/>
          <p14:tracePt t="102725" x="7686675" y="4057650"/>
          <p14:tracePt t="102860" x="7686675" y="4048125"/>
          <p14:tracePt t="103511" x="7686675" y="4038600"/>
          <p14:tracePt t="105166" x="7686675" y="4048125"/>
          <p14:tracePt t="105202" x="7686675" y="4057650"/>
          <p14:tracePt t="105216" x="7686675" y="4067175"/>
          <p14:tracePt t="105227" x="7686675" y="4076700"/>
          <p14:tracePt t="105252" x="7686675" y="4095750"/>
          <p14:tracePt t="105289" x="7686675" y="4105275"/>
          <p14:tracePt t="105362" x="7686675" y="4124325"/>
          <p14:tracePt t="105386" x="7686675" y="4133850"/>
          <p14:tracePt t="105399" x="7686675" y="4143375"/>
          <p14:tracePt t="105437" x="7686675" y="4152900"/>
          <p14:tracePt t="105522" x="7686675" y="4162425"/>
          <p14:tracePt t="107336" x="7686675" y="4181475"/>
          <p14:tracePt t="107348" x="7686675" y="4191000"/>
          <p14:tracePt t="107363" x="7686675" y="4200525"/>
          <p14:tracePt t="107374" x="7696200" y="4219575"/>
          <p14:tracePt t="107399" x="7696200" y="4229100"/>
          <p14:tracePt t="107423" x="7696200" y="4238625"/>
          <p14:tracePt t="107435" x="7696200" y="4248150"/>
          <p14:tracePt t="107448" x="7696200" y="4257675"/>
          <p14:tracePt t="107471" x="7696200" y="4276725"/>
          <p14:tracePt t="107496" x="7696200" y="4286250"/>
          <p14:tracePt t="107509" x="7696200" y="4295775"/>
          <p14:tracePt t="107520" x="7696200" y="4305300"/>
          <p14:tracePt t="107533" x="7696200" y="4314825"/>
          <p14:tracePt t="107548" x="7705725" y="4314825"/>
          <p14:tracePt t="107564" x="7705725" y="4324350"/>
          <p14:tracePt t="107580" x="7705725" y="4333875"/>
          <p14:tracePt t="107618" x="7705725" y="4343400"/>
          <p14:tracePt t="107644" x="7705725" y="4362450"/>
          <p14:tracePt t="108122" x="7705725" y="4371975"/>
          <p14:tracePt t="108134" x="7705725" y="4381500"/>
          <p14:tracePt t="108146" x="7705725" y="4400550"/>
          <p14:tracePt t="108158" x="7705725" y="4410075"/>
          <p14:tracePt t="108173" x="7705725" y="4419600"/>
          <p14:tracePt t="108189" x="7705725" y="4448175"/>
          <p14:tracePt t="108205" x="7705725" y="4457700"/>
          <p14:tracePt t="108221" x="7696200" y="4486275"/>
          <p14:tracePt t="108237" x="7696200" y="4505325"/>
          <p14:tracePt t="108253" x="7696200" y="4514850"/>
          <p14:tracePt t="108269" x="7696200" y="4543425"/>
          <p14:tracePt t="108285" x="7696200" y="4562475"/>
          <p14:tracePt t="108301" x="7696200" y="4572000"/>
          <p14:tracePt t="108317" x="7696200" y="4591050"/>
          <p14:tracePt t="108333" x="7696200" y="4600575"/>
          <p14:tracePt t="108354" x="7696200" y="4610100"/>
          <p14:tracePt t="108907" x="7696200" y="4638675"/>
          <p14:tracePt t="108920" x="7696200" y="4667250"/>
          <p14:tracePt t="108931" x="7686675" y="4686300"/>
          <p14:tracePt t="108945" x="7686675" y="4695825"/>
          <p14:tracePt t="108960" x="7686675" y="4714875"/>
          <p14:tracePt t="108981" x="7686675" y="4724400"/>
          <p14:tracePt t="109472" x="7686675" y="4705350"/>
          <p14:tracePt t="109483" x="7686675" y="4686300"/>
          <p14:tracePt t="109497" x="7686675" y="4667250"/>
          <p14:tracePt t="109508" x="7686675" y="4638675"/>
          <p14:tracePt t="109520" x="7686675" y="4610100"/>
          <p14:tracePt t="109536" x="7686675" y="4600575"/>
          <p14:tracePt t="109552" x="7686675" y="4591050"/>
          <p14:tracePt t="109569" x="7686675" y="4581525"/>
          <p14:tracePt t="109950" x="7686675" y="4600575"/>
          <p14:tracePt t="109961" x="7686675" y="4619625"/>
          <p14:tracePt t="109974" x="7696200" y="4648200"/>
          <p14:tracePt t="109986" x="7715250" y="4676775"/>
          <p14:tracePt t="110001" x="7715250" y="4686300"/>
          <p14:tracePt t="110017" x="7724775" y="4695825"/>
          <p14:tracePt t="110033" x="7734300" y="4714875"/>
          <p14:tracePt t="110049" x="7734300" y="4724400"/>
          <p14:tracePt t="110065" x="7743825" y="4724400"/>
          <p14:tracePt t="110808" x="7753350" y="4714875"/>
          <p14:tracePt t="110820" x="7753350" y="4695825"/>
          <p14:tracePt t="110834" x="7753350" y="4676775"/>
          <p14:tracePt t="110850" x="7753350" y="4667250"/>
          <p14:tracePt t="110867" x="7762875" y="4667250"/>
          <p14:tracePt t="110883" x="7762875" y="4657725"/>
          <p14:tracePt t="111286" x="7753350" y="4638675"/>
          <p14:tracePt t="111298" x="7743825" y="4638675"/>
          <p14:tracePt t="111311" x="7743825" y="4629150"/>
          <p14:tracePt t="111323" x="7734300" y="4619625"/>
          <p14:tracePt t="111335" x="7724775" y="4610100"/>
          <p14:tracePt t="111348" x="7724775" y="4600575"/>
          <p14:tracePt t="111363" x="7715250" y="4591050"/>
          <p14:tracePt t="111380" x="7715250" y="4581525"/>
          <p14:tracePt t="111397" x="7705725" y="4572000"/>
          <p14:tracePt t="111422" x="7705725" y="4562475"/>
          <p14:tracePt t="111495" x="7696200" y="4562475"/>
          <p14:tracePt t="111544" x="7686675" y="4552950"/>
          <p14:tracePt t="111572" x="7677150" y="4552950"/>
          <p14:tracePt t="111605" x="7677150" y="4543425"/>
          <p14:tracePt t="111863" x="7658100" y="4524375"/>
          <p14:tracePt t="111875" x="7658100" y="4514850"/>
          <p14:tracePt t="111888" x="7639050" y="4495800"/>
          <p14:tracePt t="111899" x="7620000" y="4467225"/>
          <p14:tracePt t="111911" x="7610475" y="4448175"/>
          <p14:tracePt t="111925" x="7591425" y="4419600"/>
          <p14:tracePt t="111941" x="7581900" y="4391025"/>
          <p14:tracePt t="111957" x="7562850" y="4381500"/>
          <p14:tracePt t="111973" x="7543800" y="4352925"/>
          <p14:tracePt t="111990" x="7534275" y="4343400"/>
          <p14:tracePt t="112006" x="7524750" y="4343400"/>
          <p14:tracePt t="112022" x="7505700" y="4333875"/>
          <p14:tracePt t="112047" x="7486650" y="4324350"/>
          <p14:tracePt t="112059" x="7486650" y="4314825"/>
          <p14:tracePt t="112072" x="7477125" y="4314825"/>
          <p14:tracePt t="112086" x="7458075" y="4314825"/>
          <p14:tracePt t="112102" x="7448550" y="4314825"/>
          <p14:tracePt t="112117" x="7439025" y="4314825"/>
          <p14:tracePt t="112134" x="7391400" y="4314825"/>
          <p14:tracePt t="112149" x="7381875" y="4314825"/>
          <p14:tracePt t="112165" x="7372350" y="4314825"/>
          <p14:tracePt t="112182" x="7343775" y="4314825"/>
          <p14:tracePt t="112197" x="7334250" y="4314825"/>
          <p14:tracePt t="112214" x="7315200" y="4314825"/>
          <p14:tracePt t="112229" x="7296150" y="4314825"/>
          <p14:tracePt t="112245" x="7267575" y="4314825"/>
          <p14:tracePt t="112261" x="7239000" y="4314825"/>
          <p14:tracePt t="112277" x="7229475" y="4314825"/>
          <p14:tracePt t="112293" x="7200900" y="4314825"/>
          <p14:tracePt t="112309" x="7172325" y="4314825"/>
          <p14:tracePt t="112325" x="7162800" y="4314825"/>
          <p14:tracePt t="112342" x="7134225" y="4314825"/>
          <p14:tracePt t="112358" x="7115175" y="4314825"/>
          <p14:tracePt t="112377" x="7096125" y="4314825"/>
          <p14:tracePt t="112390" x="7086600" y="4324350"/>
          <p14:tracePt t="112405" x="7077075" y="4324350"/>
          <p14:tracePt t="112421" x="7067550" y="4333875"/>
          <p14:tracePt t="112437" x="7067550" y="4343400"/>
          <p14:tracePt t="112453" x="7048500" y="4352925"/>
          <p14:tracePt t="112470" x="7038975" y="4371975"/>
          <p14:tracePt t="112485" x="7029450" y="4381500"/>
          <p14:tracePt t="112501" x="7000875" y="4400550"/>
          <p14:tracePt t="112517" x="7000875" y="4419600"/>
          <p14:tracePt t="112533" x="6991350" y="4429125"/>
          <p14:tracePt t="112550" x="6981825" y="4448175"/>
          <p14:tracePt t="112566" x="6972300" y="4457700"/>
          <p14:tracePt t="112582" x="6962775" y="4457700"/>
          <p14:tracePt t="112599" x="6953250" y="4505325"/>
          <p14:tracePt t="112615" x="6943725" y="4524375"/>
          <p14:tracePt t="112631" x="6943725" y="4543425"/>
          <p14:tracePt t="112647" x="6934200" y="4562475"/>
          <p14:tracePt t="112663" x="6924675" y="4600575"/>
          <p14:tracePt t="112697" x="6924675" y="4610100"/>
          <p14:tracePt t="112709" x="6924675" y="4619625"/>
          <p14:tracePt t="112721" x="6924675" y="4629150"/>
          <p14:tracePt t="112733" x="6924675" y="4648200"/>
          <p14:tracePt t="112746" x="6924675" y="4667250"/>
          <p14:tracePt t="112759" x="6924675" y="4695825"/>
          <p14:tracePt t="112775" x="6934200" y="4714875"/>
          <p14:tracePt t="112791" x="6934200" y="4733925"/>
          <p14:tracePt t="112807" x="6943725" y="4752975"/>
          <p14:tracePt t="112832" x="6943725" y="4762500"/>
          <p14:tracePt t="112844" x="6953250" y="4772025"/>
          <p14:tracePt t="112857" x="6962775" y="4781550"/>
          <p14:tracePt t="112871" x="6972300" y="4791075"/>
          <p14:tracePt t="112887" x="6981825" y="4810125"/>
          <p14:tracePt t="112903" x="6991350" y="4819650"/>
          <p14:tracePt t="112919" x="7019925" y="4848225"/>
          <p14:tracePt t="112935" x="7029450" y="4857750"/>
          <p14:tracePt t="112951" x="7038975" y="4867275"/>
          <p14:tracePt t="112967" x="7067550" y="4886325"/>
          <p14:tracePt t="112983" x="7077075" y="4886325"/>
          <p14:tracePt t="112999" x="7096125" y="4895850"/>
          <p14:tracePt t="113015" x="7105650" y="4895850"/>
          <p14:tracePt t="113031" x="7153275" y="4905375"/>
          <p14:tracePt t="113047" x="7162800" y="4914900"/>
          <p14:tracePt t="113063" x="7181850" y="4914900"/>
          <p14:tracePt t="113079" x="7210425" y="4924425"/>
          <p14:tracePt t="113095" x="7229475" y="4924425"/>
          <p14:tracePt t="113111" x="7239000" y="4924425"/>
          <p14:tracePt t="113127" x="7286625" y="4933950"/>
          <p14:tracePt t="113143" x="7305675" y="4933950"/>
          <p14:tracePt t="113159" x="7315200" y="4933950"/>
          <p14:tracePt t="113175" x="7353300" y="4933950"/>
          <p14:tracePt t="113192" x="7362825" y="4933950"/>
          <p14:tracePt t="113208" x="7372350" y="4933950"/>
          <p14:tracePt t="113224" x="7400925" y="4933950"/>
          <p14:tracePt t="113240" x="7419975" y="4933950"/>
          <p14:tracePt t="113256" x="7439025" y="4933950"/>
          <p14:tracePt t="113272" x="7467600" y="4933950"/>
          <p14:tracePt t="113288" x="7486650" y="4933950"/>
          <p14:tracePt t="113304" x="7496175" y="4924425"/>
          <p14:tracePt t="113320" x="7505700" y="4924425"/>
          <p14:tracePt t="113336" x="7534275" y="4905375"/>
          <p14:tracePt t="113352" x="7543800" y="4905375"/>
          <p14:tracePt t="113368" x="7553325" y="4895850"/>
          <p14:tracePt t="113384" x="7572375" y="4886325"/>
          <p14:tracePt t="113400" x="7581900" y="4886325"/>
          <p14:tracePt t="113416" x="7600950" y="4876800"/>
          <p14:tracePt t="113432" x="7610475" y="4867275"/>
          <p14:tracePt t="113448" x="7648575" y="4857750"/>
          <p14:tracePt t="113464" x="7658100" y="4848225"/>
          <p14:tracePt t="113480" x="7686675" y="4829175"/>
          <p14:tracePt t="113496" x="7705725" y="4819650"/>
          <p14:tracePt t="113512" x="7724775" y="4810125"/>
          <p14:tracePt t="113528" x="7724775" y="4800600"/>
          <p14:tracePt t="113544" x="7743825" y="4791075"/>
          <p14:tracePt t="113566" x="7753350" y="4791075"/>
          <p14:tracePt t="113579" x="7753350" y="4781550"/>
          <p14:tracePt t="113593" x="7762875" y="4772025"/>
          <p14:tracePt t="113608" x="7762875" y="4762500"/>
          <p14:tracePt t="113624" x="7762875" y="4752975"/>
          <p14:tracePt t="113640" x="7772400" y="4695825"/>
          <p14:tracePt t="113656" x="7772400" y="4676775"/>
          <p14:tracePt t="113672" x="7772400" y="4667250"/>
          <p14:tracePt t="113688" x="7772400" y="4657725"/>
          <p14:tracePt t="113704" x="7772400" y="4638675"/>
          <p14:tracePt t="113720" x="7772400" y="4629150"/>
          <p14:tracePt t="113739" x="7772400" y="4610100"/>
          <p14:tracePt t="113753" x="7772400" y="4600575"/>
          <p14:tracePt t="113768" x="7772400" y="4591050"/>
          <p14:tracePt t="113784" x="7772400" y="4581525"/>
          <p14:tracePt t="113801" x="7772400" y="4562475"/>
          <p14:tracePt t="113817" x="7772400" y="4543425"/>
          <p14:tracePt t="113838" x="7772400" y="4533900"/>
          <p14:tracePt t="114182" x="7772400" y="4543425"/>
          <p14:tracePt t="114194" x="7772400" y="4552950"/>
          <p14:tracePt t="114206" x="7772400" y="4562475"/>
          <p14:tracePt t="114218" x="7772400" y="4572000"/>
          <p14:tracePt t="114234" x="7781925" y="4581525"/>
          <p14:tracePt t="114250" x="7781925" y="4600575"/>
          <p14:tracePt t="114266" x="7791450" y="4619625"/>
          <p14:tracePt t="114282" x="7791450" y="4629150"/>
          <p14:tracePt t="114298" x="7791450" y="4638675"/>
          <p14:tracePt t="114316" x="7791450" y="4648200"/>
          <p14:tracePt t="114331" x="7791450" y="4657725"/>
          <p14:tracePt t="114345" x="7791450" y="4676775"/>
          <p14:tracePt t="114361" x="7791450" y="4695825"/>
          <p14:tracePt t="114377" x="7791450" y="4714875"/>
          <p14:tracePt t="114463" x="7781925" y="4733925"/>
          <p14:tracePt t="114475" x="7772400" y="4743450"/>
          <p14:tracePt t="114486" x="7762875" y="4752975"/>
          <p14:tracePt t="114499" x="7753350" y="4752975"/>
          <p14:tracePt t="114511" x="7734300" y="4762500"/>
          <p14:tracePt t="114524" x="7724775" y="4772025"/>
          <p14:tracePt t="114539" x="7715250" y="4772025"/>
          <p14:tracePt t="114555" x="7705725" y="4781550"/>
          <p14:tracePt t="114571" x="7696200" y="4791075"/>
          <p14:tracePt t="114586" x="7658100" y="4791075"/>
          <p14:tracePt t="114602" x="7648575" y="4791075"/>
          <p14:tracePt t="114619" x="7629525" y="4800600"/>
          <p14:tracePt t="114635" x="7572375" y="4800600"/>
          <p14:tracePt t="114651" x="7553325" y="4800600"/>
          <p14:tracePt t="114667" x="7524750" y="4800600"/>
          <p14:tracePt t="114683" x="7505700" y="4800600"/>
          <p14:tracePt t="114699" x="7467600" y="4800600"/>
          <p14:tracePt t="114715" x="7439025" y="4800600"/>
          <p14:tracePt t="114731" x="7419975" y="4800600"/>
          <p14:tracePt t="114747" x="7372350" y="4791075"/>
          <p14:tracePt t="114763" x="7353300" y="4791075"/>
          <p14:tracePt t="114779" x="7334250" y="4781550"/>
          <p14:tracePt t="114795" x="7315200" y="4772025"/>
          <p14:tracePt t="114811" x="7296150" y="4772025"/>
          <p14:tracePt t="114827" x="7286625" y="4772025"/>
          <p14:tracePt t="114843" x="7258050" y="4772025"/>
          <p14:tracePt t="114859" x="7239000" y="4762500"/>
          <p14:tracePt t="114875" x="7219950" y="4752975"/>
          <p14:tracePt t="114891" x="7200900" y="4743450"/>
          <p14:tracePt t="114907" x="7172325" y="4743450"/>
          <p14:tracePt t="114923" x="7153275" y="4733925"/>
          <p14:tracePt t="114939" x="7143750" y="4733925"/>
          <p14:tracePt t="114955" x="7124700" y="4724400"/>
          <p14:tracePt t="114971" x="7115175" y="4724400"/>
          <p14:tracePt t="114987" x="7096125" y="4705350"/>
          <p14:tracePt t="115004" x="7077075" y="4686300"/>
          <p14:tracePt t="115020" x="7077075" y="4676775"/>
          <p14:tracePt t="115036" x="7067550" y="4667250"/>
          <p14:tracePt t="115052" x="7048500" y="4657725"/>
          <p14:tracePt t="115068" x="7048500" y="4648200"/>
          <p14:tracePt t="115084" x="7038975" y="4629150"/>
          <p14:tracePt t="115101" x="7029450" y="4619625"/>
          <p14:tracePt t="115116" x="7019925" y="4591050"/>
          <p14:tracePt t="115132" x="7010400" y="4572000"/>
          <p14:tracePt t="115148" x="7000875" y="4552950"/>
          <p14:tracePt t="115164" x="6991350" y="4524375"/>
          <p14:tracePt t="115180" x="6981825" y="4514850"/>
          <p14:tracePt t="115196" x="6981825" y="4505325"/>
          <p14:tracePt t="115212" x="6981825" y="4495800"/>
          <p14:tracePt t="115235" x="6981825" y="4486275"/>
          <p14:tracePt t="115248" x="6981825" y="4476750"/>
          <p14:tracePt t="115260" x="6981825" y="4467225"/>
          <p14:tracePt t="115284" x="6981825" y="4457700"/>
          <p14:tracePt t="115358" x="6981825" y="4448175"/>
          <p14:tracePt t="115372" x="6981825" y="4438650"/>
          <p14:tracePt t="115383" x="6981825" y="4429125"/>
          <p14:tracePt t="115396" x="6981825" y="4419600"/>
          <p14:tracePt t="115407" x="6981825" y="4410075"/>
          <p14:tracePt t="115420" x="6991350" y="4400550"/>
          <p14:tracePt t="115468" x="7000875" y="4391025"/>
          <p14:tracePt t="115480" x="7010400" y="4381500"/>
          <p14:tracePt t="115493" x="7019925" y="4371975"/>
          <p14:tracePt t="115505" x="7038975" y="4352925"/>
          <p14:tracePt t="115518" x="7058025" y="4324350"/>
          <p14:tracePt t="115532" x="7105650" y="4286250"/>
          <p14:tracePt t="115548" x="7143750" y="4276725"/>
          <p14:tracePt t="115564" x="7172325" y="4257675"/>
          <p14:tracePt t="115580" x="7229475" y="4238625"/>
          <p14:tracePt t="115597" x="7239000" y="4238625"/>
          <p14:tracePt t="115613" x="7248525" y="4238625"/>
          <p14:tracePt t="115629" x="7286625" y="4229100"/>
          <p14:tracePt t="115646" x="7305675" y="4229100"/>
          <p14:tracePt t="115661" x="7334250" y="4219575"/>
          <p14:tracePt t="115677" x="7381875" y="4210050"/>
          <p14:tracePt t="115693" x="7400925" y="4210050"/>
          <p14:tracePt t="115709" x="7410450" y="4210050"/>
          <p14:tracePt t="115725" x="7419975" y="4210050"/>
          <p14:tracePt t="115741" x="7448550" y="4210050"/>
          <p14:tracePt t="115757" x="7458075" y="4210050"/>
          <p14:tracePt t="115773" x="7477125" y="4210050"/>
          <p14:tracePt t="115789" x="7515225" y="4210050"/>
          <p14:tracePt t="115805" x="7543800" y="4210050"/>
          <p14:tracePt t="115821" x="7562850" y="4210050"/>
          <p14:tracePt t="115837" x="7610475" y="4229100"/>
          <p14:tracePt t="115853" x="7620000" y="4238625"/>
          <p14:tracePt t="115869" x="7639050" y="4248150"/>
          <p14:tracePt t="115886" x="7677150" y="4267200"/>
          <p14:tracePt t="115901" x="7686675" y="4286250"/>
          <p14:tracePt t="115917" x="7696200" y="4295775"/>
          <p14:tracePt t="115933" x="7715250" y="4305300"/>
          <p14:tracePt t="115949" x="7734300" y="4333875"/>
          <p14:tracePt t="115965" x="7743825" y="4352925"/>
          <p14:tracePt t="115981" x="7753350" y="4362450"/>
          <p14:tracePt t="115997" x="7772400" y="4391025"/>
          <p14:tracePt t="116013" x="7772400" y="4400550"/>
          <p14:tracePt t="116029" x="7781925" y="4429125"/>
          <p14:tracePt t="116046" x="7800975" y="4457700"/>
          <p14:tracePt t="116061" x="7810500" y="4486275"/>
          <p14:tracePt t="116077" x="7810500" y="4495800"/>
          <p14:tracePt t="116093" x="7820025" y="4505325"/>
          <p14:tracePt t="116109" x="7820025" y="4524375"/>
          <p14:tracePt t="116131" x="7820025" y="4533900"/>
          <p14:tracePt t="116167" x="7820025" y="4543425"/>
          <p14:tracePt t="116229" x="7820025" y="4552950"/>
          <p14:tracePt t="116240" x="7820025" y="4562475"/>
          <p14:tracePt t="116253" x="7820025" y="4581525"/>
          <p14:tracePt t="116265" x="7820025" y="4610100"/>
          <p14:tracePt t="116277" x="7810500" y="4638675"/>
          <p14:tracePt t="116289" x="7800975" y="4648200"/>
          <p14:tracePt t="116302" x="7800975" y="4667250"/>
          <p14:tracePt t="116351" x="7800975" y="4676775"/>
          <p14:tracePt t="116363" x="7791450" y="4676775"/>
          <p14:tracePt t="116412" x="7781925" y="4676775"/>
          <p14:tracePt t="116425" x="7772400" y="4676775"/>
          <p14:tracePt t="116437" x="7762875" y="4676775"/>
          <p14:tracePt t="116449" x="7762875" y="4686300"/>
          <p14:tracePt t="116486" x="7753350" y="4686300"/>
          <p14:tracePt t="116584" x="7743825" y="4686300"/>
          <p14:tracePt t="116597" x="7734300" y="4686300"/>
          <p14:tracePt t="116622" x="7724775" y="4686300"/>
          <p14:tracePt t="116793" x="7734300" y="4686300"/>
          <p14:tracePt t="116805" x="7743825" y="4686300"/>
          <p14:tracePt t="116817" x="7753350" y="4686300"/>
          <p14:tracePt t="116832" x="7762875" y="4686300"/>
          <p14:tracePt t="116854" x="7781925" y="4686300"/>
          <p14:tracePt t="116866" x="7791450" y="4686300"/>
          <p14:tracePt t="116880" x="7800975" y="4667250"/>
          <p14:tracePt t="116895" x="7820025" y="4648200"/>
          <p14:tracePt t="116911" x="7829550" y="4629150"/>
          <p14:tracePt t="116928" x="7839075" y="4619625"/>
          <p14:tracePt t="116943" x="7839075" y="4600575"/>
          <p14:tracePt t="116964" x="7839075" y="4591050"/>
          <p14:tracePt t="116976" x="7839075" y="4581525"/>
          <p14:tracePt t="116991" x="7839075" y="4572000"/>
          <p14:tracePt t="117007" x="7839075" y="4562475"/>
          <p14:tracePt t="117023" x="7839075" y="4552950"/>
          <p14:tracePt t="117307" x="7829550" y="4552950"/>
          <p14:tracePt t="117332" x="7829550" y="4562475"/>
          <p14:tracePt t="117370" x="7829550" y="4572000"/>
          <p14:tracePt t="117381" x="7810500" y="4591050"/>
          <p14:tracePt t="117395" x="7810500" y="4610100"/>
          <p14:tracePt t="117408" x="7810500" y="4619625"/>
          <p14:tracePt t="117431" x="7800975" y="4619625"/>
          <p14:tracePt t="117456" x="7800975" y="462915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00400" y="457200"/>
            <a:ext cx="6610376" cy="971536"/>
          </a:xfrm>
        </p:spPr>
        <p:style>
          <a:lnRef idx="3">
            <a:schemeClr val="lt1"/>
          </a:lnRef>
          <a:fillRef idx="1">
            <a:schemeClr val="accent1"/>
          </a:fillRef>
          <a:effectRef idx="1">
            <a:schemeClr val="accent1"/>
          </a:effectRef>
          <a:fontRef idx="minor">
            <a:schemeClr val="lt1"/>
          </a:fontRef>
        </p:style>
        <p:txBody>
          <a:bodyPr/>
          <a:lstStyle/>
          <a:p>
            <a:r>
              <a:rPr lang="es-ES" sz="2400" dirty="0"/>
              <a:t>UROPROTEINOGRAMA AUTOMATIZADO</a:t>
            </a:r>
          </a:p>
        </p:txBody>
      </p:sp>
      <p:sp>
        <p:nvSpPr>
          <p:cNvPr id="3" name="2 Marcador de contenido"/>
          <p:cNvSpPr>
            <a:spLocks noGrp="1"/>
          </p:cNvSpPr>
          <p:nvPr>
            <p:ph idx="1"/>
          </p:nvPr>
        </p:nvSpPr>
        <p:spPr>
          <a:xfrm>
            <a:off x="2166910" y="1500174"/>
            <a:ext cx="8358246" cy="5143536"/>
          </a:xfrm>
        </p:spPr>
        <p:txBody>
          <a:bodyPr>
            <a:normAutofit/>
          </a:bodyPr>
          <a:lstStyle/>
          <a:p>
            <a:pPr>
              <a:buNone/>
            </a:pPr>
            <a:r>
              <a:rPr lang="es-ES" sz="1200" dirty="0"/>
              <a:t>Las proteínas son separadas según su peso molecular en un medio de agarosa de tamizado molecular después de ser tratadas con un detergente </a:t>
            </a:r>
            <a:r>
              <a:rPr lang="es-ES" sz="1200" dirty="0" err="1"/>
              <a:t>aniónico</a:t>
            </a:r>
            <a:r>
              <a:rPr lang="es-ES" sz="1200" dirty="0"/>
              <a:t> (SDS: Sodio </a:t>
            </a:r>
            <a:r>
              <a:rPr lang="es-ES" sz="1200" dirty="0" err="1"/>
              <a:t>Dodecil</a:t>
            </a:r>
            <a:r>
              <a:rPr lang="es-ES" sz="1200" dirty="0"/>
              <a:t> Sulfato). </a:t>
            </a:r>
          </a:p>
          <a:p>
            <a:pPr>
              <a:buNone/>
            </a:pPr>
            <a:r>
              <a:rPr lang="es-ES" sz="1800" dirty="0"/>
              <a:t>Las fracciones más habituales que pueden visualizarse son:</a:t>
            </a:r>
          </a:p>
          <a:p>
            <a:pPr>
              <a:buClr>
                <a:srgbClr val="FF0000"/>
              </a:buClr>
              <a:buFont typeface="Wingdings" pitchFamily="2" charset="2"/>
              <a:buChar char="Ø"/>
            </a:pPr>
            <a:r>
              <a:rPr lang="es-ES" sz="1800" dirty="0"/>
              <a:t>ß2 </a:t>
            </a:r>
            <a:r>
              <a:rPr lang="es-ES" sz="1800" dirty="0" err="1"/>
              <a:t>Microglobulina</a:t>
            </a:r>
            <a:r>
              <a:rPr lang="es-ES" sz="1800" dirty="0"/>
              <a:t> (12 </a:t>
            </a:r>
            <a:r>
              <a:rPr lang="es-ES" sz="1800" dirty="0" err="1"/>
              <a:t>kDa</a:t>
            </a:r>
            <a:r>
              <a:rPr lang="es-ES" sz="1800" dirty="0"/>
              <a:t>)</a:t>
            </a:r>
          </a:p>
          <a:p>
            <a:pPr>
              <a:buClr>
                <a:srgbClr val="FF0000"/>
              </a:buClr>
              <a:buFont typeface="Wingdings" pitchFamily="2" charset="2"/>
              <a:buChar char="Ø"/>
            </a:pPr>
            <a:r>
              <a:rPr lang="es-ES" sz="1800" dirty="0" err="1"/>
              <a:t>Lisozima</a:t>
            </a:r>
            <a:r>
              <a:rPr lang="es-ES" sz="1800" dirty="0"/>
              <a:t> (15 </a:t>
            </a:r>
            <a:r>
              <a:rPr lang="es-ES" sz="1800" dirty="0" err="1"/>
              <a:t>kDa</a:t>
            </a:r>
            <a:r>
              <a:rPr lang="es-ES" sz="1800" dirty="0"/>
              <a:t>)</a:t>
            </a:r>
          </a:p>
          <a:p>
            <a:pPr>
              <a:buClr>
                <a:srgbClr val="FF0000"/>
              </a:buClr>
              <a:buFont typeface="Wingdings" pitchFamily="2" charset="2"/>
              <a:buChar char="Ø"/>
            </a:pPr>
            <a:r>
              <a:rPr lang="es-ES" sz="1800" dirty="0"/>
              <a:t>RBP (21 </a:t>
            </a:r>
            <a:r>
              <a:rPr lang="es-ES" sz="1800" dirty="0" err="1"/>
              <a:t>kDa</a:t>
            </a:r>
            <a:r>
              <a:rPr lang="es-ES" sz="1800" dirty="0"/>
              <a:t>)</a:t>
            </a:r>
          </a:p>
          <a:p>
            <a:pPr>
              <a:buClr>
                <a:srgbClr val="FF0000"/>
              </a:buClr>
              <a:buFont typeface="Wingdings" pitchFamily="2" charset="2"/>
              <a:buChar char="Ø"/>
            </a:pPr>
            <a:r>
              <a:rPr lang="es-ES" sz="1800" dirty="0"/>
              <a:t>Cadenas Ligeras Libres (≈25 </a:t>
            </a:r>
            <a:r>
              <a:rPr lang="es-ES" sz="1800" dirty="0" err="1"/>
              <a:t>kDa</a:t>
            </a:r>
            <a:r>
              <a:rPr lang="es-ES" sz="1800" dirty="0"/>
              <a:t>)</a:t>
            </a:r>
          </a:p>
          <a:p>
            <a:pPr>
              <a:buClr>
                <a:srgbClr val="FF0000"/>
              </a:buClr>
              <a:buFont typeface="Wingdings" pitchFamily="2" charset="2"/>
              <a:buChar char="Ø"/>
            </a:pPr>
            <a:r>
              <a:rPr lang="el-GR" sz="1800" dirty="0"/>
              <a:t>α1 </a:t>
            </a:r>
            <a:r>
              <a:rPr lang="es-ES" sz="1800" dirty="0" err="1"/>
              <a:t>Microproteína</a:t>
            </a:r>
            <a:r>
              <a:rPr lang="es-ES" sz="1800" dirty="0"/>
              <a:t> (33 </a:t>
            </a:r>
            <a:r>
              <a:rPr lang="es-ES" sz="1800" dirty="0" err="1"/>
              <a:t>kDa</a:t>
            </a:r>
            <a:r>
              <a:rPr lang="es-ES" sz="1800" dirty="0"/>
              <a:t>)</a:t>
            </a:r>
          </a:p>
          <a:p>
            <a:pPr>
              <a:buClr>
                <a:srgbClr val="FF0000"/>
              </a:buClr>
              <a:buFont typeface="Wingdings" pitchFamily="2" charset="2"/>
              <a:buChar char="Ø"/>
            </a:pPr>
            <a:r>
              <a:rPr lang="es-ES" sz="1800" dirty="0"/>
              <a:t>Dímeros de Cadenas Ligeras Libres (≈50 </a:t>
            </a:r>
            <a:r>
              <a:rPr lang="es-ES" sz="1800" dirty="0" err="1"/>
              <a:t>kDa</a:t>
            </a:r>
            <a:r>
              <a:rPr lang="es-ES" sz="1800" dirty="0"/>
              <a:t>)</a:t>
            </a:r>
          </a:p>
          <a:p>
            <a:pPr>
              <a:buClr>
                <a:srgbClr val="FF0000"/>
              </a:buClr>
              <a:buFont typeface="Wingdings" pitchFamily="2" charset="2"/>
              <a:buChar char="Ø"/>
            </a:pPr>
            <a:r>
              <a:rPr lang="es-ES" sz="1800" dirty="0" err="1"/>
              <a:t>Transferrina</a:t>
            </a:r>
            <a:r>
              <a:rPr lang="es-ES" sz="1800" dirty="0"/>
              <a:t> (80 </a:t>
            </a:r>
            <a:r>
              <a:rPr lang="es-ES" sz="1800" dirty="0" err="1"/>
              <a:t>kDa</a:t>
            </a:r>
            <a:r>
              <a:rPr lang="es-ES" sz="1800" dirty="0"/>
              <a:t>)</a:t>
            </a:r>
          </a:p>
          <a:p>
            <a:pPr>
              <a:buClr>
                <a:srgbClr val="FF0000"/>
              </a:buClr>
              <a:buFont typeface="Wingdings" pitchFamily="2" charset="2"/>
              <a:buChar char="Ø"/>
            </a:pPr>
            <a:r>
              <a:rPr lang="es-ES" sz="1800" dirty="0" err="1"/>
              <a:t>IgG</a:t>
            </a:r>
            <a:r>
              <a:rPr lang="es-ES" sz="1800" dirty="0"/>
              <a:t>/</a:t>
            </a:r>
            <a:r>
              <a:rPr lang="es-ES" sz="1800" dirty="0" err="1"/>
              <a:t>IgA</a:t>
            </a:r>
            <a:r>
              <a:rPr lang="es-ES" sz="1800" dirty="0"/>
              <a:t> (150-160 </a:t>
            </a:r>
            <a:r>
              <a:rPr lang="es-ES" sz="1800" dirty="0" err="1"/>
              <a:t>kDa</a:t>
            </a:r>
            <a:r>
              <a:rPr lang="es-ES" sz="1800" dirty="0"/>
              <a:t>)</a:t>
            </a:r>
          </a:p>
          <a:p>
            <a:pPr>
              <a:buClr>
                <a:srgbClr val="FF0000"/>
              </a:buClr>
              <a:buFont typeface="Wingdings" pitchFamily="2" charset="2"/>
              <a:buChar char="Ø"/>
            </a:pPr>
            <a:r>
              <a:rPr lang="es-ES" sz="1800" dirty="0" err="1"/>
              <a:t>Haptoglobinas</a:t>
            </a:r>
            <a:endParaRPr lang="es-ES" sz="1800" dirty="0"/>
          </a:p>
          <a:p>
            <a:pPr>
              <a:buClr>
                <a:srgbClr val="FF0000"/>
              </a:buClr>
              <a:buFont typeface="Wingdings" pitchFamily="2" charset="2"/>
              <a:buChar char="Ø"/>
            </a:pPr>
            <a:r>
              <a:rPr lang="el-GR" sz="1800" dirty="0"/>
              <a:t>α2 </a:t>
            </a:r>
            <a:r>
              <a:rPr lang="es-ES" sz="1800" dirty="0" err="1"/>
              <a:t>Macroglobulina</a:t>
            </a:r>
            <a:r>
              <a:rPr lang="es-ES" sz="1800" dirty="0"/>
              <a:t>/</a:t>
            </a:r>
            <a:r>
              <a:rPr lang="es-ES" sz="1800" dirty="0" err="1"/>
              <a:t>IgM</a:t>
            </a:r>
            <a:r>
              <a:rPr lang="es-ES" sz="1800" dirty="0"/>
              <a:t> (800-900 </a:t>
            </a:r>
            <a:r>
              <a:rPr lang="es-ES" sz="1800" dirty="0" err="1"/>
              <a:t>kDa</a:t>
            </a:r>
            <a:r>
              <a:rPr lang="es-ES" sz="1800" dirty="0"/>
              <a:t>)</a:t>
            </a:r>
          </a:p>
          <a:p>
            <a:pPr>
              <a:buClr>
                <a:srgbClr val="FF0000"/>
              </a:buClr>
              <a:buNone/>
            </a:pPr>
            <a:r>
              <a:rPr lang="es-ES" sz="1800" dirty="0"/>
              <a:t>.</a:t>
            </a:r>
          </a:p>
          <a:p>
            <a:pPr>
              <a:buClr>
                <a:schemeClr val="accent6">
                  <a:lumMod val="50000"/>
                </a:schemeClr>
              </a:buClr>
              <a:buNone/>
            </a:pPr>
            <a:endParaRPr lang="es-ES" dirty="0"/>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5" name="4 Rectángulo"/>
          <p:cNvSpPr/>
          <p:nvPr/>
        </p:nvSpPr>
        <p:spPr>
          <a:xfrm>
            <a:off x="8672782" y="2654383"/>
            <a:ext cx="2571768" cy="3071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FF0000"/>
                </a:solidFill>
              </a:rPr>
              <a:t>Los parámetros del procedimiento y la sensibilidad del colorante violeta ácido permiten la detección de proteínas en orinas netas; no es necesaria una concentración </a:t>
            </a:r>
            <a:r>
              <a:rPr lang="es-ES" sz="1600" b="1" dirty="0" err="1">
                <a:solidFill>
                  <a:srgbClr val="FF0000"/>
                </a:solidFill>
              </a:rPr>
              <a:t>preanalítica</a:t>
            </a:r>
            <a:endParaRPr lang="es-ES" sz="16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602336609"/>
      </p:ext>
    </p:extLst>
  </p:cSld>
  <p:clrMapOvr>
    <a:masterClrMapping/>
  </p:clrMapOvr>
  <mc:AlternateContent xmlns:mc="http://schemas.openxmlformats.org/markup-compatibility/2006">
    <mc:Choice xmlns:p14="http://schemas.microsoft.com/office/powerpoint/2010/main" Requires="p14">
      <p:transition spd="slow" p14:dur="2000" advTm="123846"/>
    </mc:Choice>
    <mc:Fallback>
      <p:transition spd="slow" advTm="123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72192" x="7791450" y="4629150"/>
          <p14:tracePt t="72518" x="7324725" y="3743325"/>
          <p14:tracePt t="72683" x="7296150" y="3695700"/>
          <p14:tracePt t="72695" x="7248525" y="3638550"/>
          <p14:tracePt t="72707" x="7200900" y="3552825"/>
          <p14:tracePt t="72721" x="7134225" y="3467100"/>
          <p14:tracePt t="72736" x="7077075" y="3371850"/>
          <p14:tracePt t="72752" x="6991350" y="3248025"/>
          <p14:tracePt t="72769" x="6753225" y="2828925"/>
          <p14:tracePt t="72784" x="6648450" y="2581275"/>
          <p14:tracePt t="72800" x="6524625" y="2352675"/>
          <p14:tracePt t="72816" x="6400800" y="2124075"/>
          <p14:tracePt t="72833" x="6210300" y="1743075"/>
          <p14:tracePt t="72850" x="6153150" y="1676400"/>
          <p14:tracePt t="72866" x="6124575" y="1657350"/>
          <p14:tracePt t="72882" x="6105525" y="1638300"/>
          <p14:tracePt t="73210" x="6076950" y="1657350"/>
          <p14:tracePt t="73227" x="6019800" y="1724025"/>
          <p14:tracePt t="73243" x="5962650" y="1809750"/>
          <p14:tracePt t="73258" x="5753100" y="2105025"/>
          <p14:tracePt t="73274" x="5667375" y="2219325"/>
          <p14:tracePt t="73287" x="5600700" y="2314575"/>
          <p14:tracePt t="73297" x="5524500" y="2400300"/>
          <p14:tracePt t="73313" x="5476875" y="2466975"/>
          <p14:tracePt t="73329" x="5438775" y="2514600"/>
          <p14:tracePt t="73345" x="5419725" y="2543175"/>
          <p14:tracePt t="73362" x="5419725" y="2552700"/>
          <p14:tracePt t="73603" x="5419725" y="2543175"/>
          <p14:tracePt t="73617" x="5419725" y="2524125"/>
          <p14:tracePt t="73639" x="5410200" y="2514600"/>
          <p14:tracePt t="73651" x="5400675" y="2514600"/>
          <p14:tracePt t="73667" x="5400675" y="2505075"/>
          <p14:tracePt t="73682" x="5391150" y="2505075"/>
          <p14:tracePt t="73749" x="5381625" y="2505075"/>
          <p14:tracePt t="73763" x="5381625" y="2495550"/>
          <p14:tracePt t="73778" x="5372100" y="2495550"/>
          <p14:tracePt t="73795" x="5362575" y="2495550"/>
          <p14:tracePt t="73812" x="5353050" y="2495550"/>
          <p14:tracePt t="73982" x="5353050" y="2505075"/>
          <p14:tracePt t="74007" x="5362575" y="2505075"/>
          <p14:tracePt t="74019" x="5372100" y="2514600"/>
          <p14:tracePt t="75798" x="5372100" y="2533650"/>
          <p14:tracePt t="75811" x="5372100" y="2543175"/>
          <p14:tracePt t="75830" x="5372100" y="2552700"/>
          <p14:tracePt t="75847" x="5372100" y="2581275"/>
          <p14:tracePt t="75863" x="5372100" y="2590800"/>
          <p14:tracePt t="76020" x="5372100" y="2609850"/>
          <p14:tracePt t="76033" x="5372100" y="2619375"/>
          <p14:tracePt t="76047" x="5372100" y="2638425"/>
          <p14:tracePt t="76338" x="5353050" y="2667000"/>
          <p14:tracePt t="76351" x="5314950" y="2714625"/>
          <p14:tracePt t="76362" x="5286375" y="2762250"/>
          <p14:tracePt t="76376" x="5257800" y="2800350"/>
          <p14:tracePt t="76392" x="5229225" y="2819400"/>
          <p14:tracePt t="76408" x="5219700" y="2828925"/>
          <p14:tracePt t="76424" x="5210175" y="2838450"/>
          <p14:tracePt t="76439" x="5200650" y="2838450"/>
          <p14:tracePt t="76460" x="5200650" y="2847975"/>
          <p14:tracePt t="76473" x="5181600" y="2847975"/>
          <p14:tracePt t="76488" x="5172075" y="2847975"/>
          <p14:tracePt t="76504" x="5162550" y="2847975"/>
          <p14:tracePt t="76520" x="5143500" y="2847975"/>
          <p14:tracePt t="76535" x="5105400" y="2847975"/>
          <p14:tracePt t="76552" x="5086350" y="2847975"/>
          <p14:tracePt t="76568" x="5067300" y="2847975"/>
          <p14:tracePt t="76585" x="5029200" y="2847975"/>
          <p14:tracePt t="76601" x="5019675" y="2847975"/>
          <p14:tracePt t="76617" x="5000625" y="2847975"/>
          <p14:tracePt t="76633" x="4943475" y="2847975"/>
          <p14:tracePt t="76649" x="4924425" y="2847975"/>
          <p14:tracePt t="76665" x="4905375" y="2847975"/>
          <p14:tracePt t="76681" x="4895850" y="2847975"/>
          <p14:tracePt t="76697" x="4886325" y="2847975"/>
          <p14:tracePt t="76713" x="4876800" y="2847975"/>
          <p14:tracePt t="77000" x="4867275" y="2847975"/>
          <p14:tracePt t="77014" x="4838700" y="2847975"/>
          <p14:tracePt t="77033" x="4819650" y="2847975"/>
          <p14:tracePt t="77048" x="4791075" y="2847975"/>
          <p14:tracePt t="77065" x="4743450" y="2847975"/>
          <p14:tracePt t="77081" x="4714875" y="2847975"/>
          <p14:tracePt t="77097" x="4686300" y="2847975"/>
          <p14:tracePt t="77113" x="4638675" y="2857500"/>
          <p14:tracePt t="77130" x="4629150" y="2857500"/>
          <p14:tracePt t="77145" x="4619625" y="2857500"/>
          <p14:tracePt t="77161" x="4591050" y="2867025"/>
          <p14:tracePt t="77177" x="4581525" y="2867025"/>
          <p14:tracePt t="77404" x="4581525" y="2876550"/>
          <p14:tracePt t="77429" x="4581525" y="2886075"/>
          <p14:tracePt t="77447" x="4581525" y="2905125"/>
          <p14:tracePt t="77467" x="4581525" y="2943225"/>
          <p14:tracePt t="77483" x="4581525" y="2962275"/>
          <p14:tracePt t="77498" x="4581525" y="2981325"/>
          <p14:tracePt t="77516" x="4572000" y="3009900"/>
          <p14:tracePt t="77531" x="4572000" y="3019425"/>
          <p14:tracePt t="77590" x="4572000" y="3048000"/>
          <p14:tracePt t="77606" x="4572000" y="3067050"/>
          <p14:tracePt t="77626" x="4572000" y="3105150"/>
          <p14:tracePt t="77642" x="4562475" y="3114675"/>
          <p14:tracePt t="77658" x="4562475" y="3124200"/>
          <p14:tracePt t="77711" x="4562475" y="3152775"/>
          <p14:tracePt t="77724" x="4562475" y="3171825"/>
          <p14:tracePt t="78043" x="4562475" y="3181350"/>
          <p14:tracePt t="78055" x="4562475" y="3190875"/>
          <p14:tracePt t="78075" x="4562475" y="3219450"/>
          <p14:tracePt t="78091" x="4562475" y="3238500"/>
          <p14:tracePt t="78107" x="4572000" y="3267075"/>
          <p14:tracePt t="78123" x="4581525" y="3295650"/>
          <p14:tracePt t="78139" x="4581525" y="3305175"/>
          <p14:tracePt t="78155" x="4591050" y="3314700"/>
          <p14:tracePt t="78171" x="4591050" y="3324225"/>
          <p14:tracePt t="78187" x="4600575" y="3324225"/>
          <p14:tracePt t="78203" x="4610100" y="3343275"/>
          <p14:tracePt t="78219" x="4629150" y="3362325"/>
          <p14:tracePt t="78235" x="4629150" y="3371850"/>
          <p14:tracePt t="78251" x="4657725" y="3409950"/>
          <p14:tracePt t="78267" x="4667250" y="3429000"/>
          <p14:tracePt t="78283" x="4676775" y="3448050"/>
          <p14:tracePt t="78299" x="4686300" y="3467100"/>
          <p14:tracePt t="78315" x="4686300" y="3476625"/>
          <p14:tracePt t="78644" x="4695825" y="3476625"/>
          <p14:tracePt t="78656" x="4724400" y="3476625"/>
          <p14:tracePt t="78668" x="4733925" y="3476625"/>
          <p14:tracePt t="78685" x="4752975" y="3476625"/>
          <p14:tracePt t="78701" x="4762500" y="3476625"/>
          <p14:tracePt t="78717" x="4772025" y="3476625"/>
          <p14:tracePt t="78733" x="4791075" y="3476625"/>
          <p14:tracePt t="78749" x="4800600" y="3476625"/>
          <p14:tracePt t="78765" x="4810125" y="3476625"/>
          <p14:tracePt t="78781" x="4838700" y="3476625"/>
          <p14:tracePt t="78797" x="4848225" y="3476625"/>
          <p14:tracePt t="78813" x="4867275" y="3476625"/>
          <p14:tracePt t="78830" x="4876800" y="3486150"/>
          <p14:tracePt t="78853" x="4886325" y="3486150"/>
          <p14:tracePt t="78864" x="4886325" y="3495675"/>
          <p14:tracePt t="78901" x="4895850" y="3495675"/>
          <p14:tracePt t="78914" x="4905375" y="3495675"/>
          <p14:tracePt t="78927" x="4905375" y="3505200"/>
          <p14:tracePt t="78950" x="4914900" y="3505200"/>
          <p14:tracePt t="78963" x="4914900" y="3514725"/>
          <p14:tracePt t="78975" x="4914900" y="3524250"/>
          <p14:tracePt t="78999" x="4914900" y="3533775"/>
          <p14:tracePt t="79024" x="4924425" y="3552825"/>
          <p14:tracePt t="79050" x="4933950" y="3562350"/>
          <p14:tracePt t="79073" x="4933950" y="3571875"/>
          <p14:tracePt t="79097" x="4933950" y="3581400"/>
          <p14:tracePt t="79134" x="4933950" y="3590925"/>
          <p14:tracePt t="79159" x="4933950" y="3600450"/>
          <p14:tracePt t="79454" x="4943475" y="3619500"/>
          <p14:tracePt t="79469" x="4962525" y="3629025"/>
          <p14:tracePt t="79486" x="4972050" y="3648075"/>
          <p14:tracePt t="79502" x="4991100" y="3648075"/>
          <p14:tracePt t="79519" x="5029200" y="3676650"/>
          <p14:tracePt t="79534" x="5038725" y="3695700"/>
          <p14:tracePt t="79551" x="5057775" y="3695700"/>
          <p14:tracePt t="79566" x="5067300" y="3714750"/>
          <p14:tracePt t="79589" x="5076825" y="3724275"/>
          <p14:tracePt t="79604" x="5086350" y="3733800"/>
          <p14:tracePt t="79620" x="5095875" y="3733800"/>
          <p14:tracePt t="79637" x="5095875" y="3743325"/>
          <p14:tracePt t="79651" x="5114925" y="3762375"/>
          <p14:tracePt t="79664" x="5124450" y="3762375"/>
          <p14:tracePt t="79679" x="5124450" y="3771900"/>
          <p14:tracePt t="79695" x="5133975" y="3771900"/>
          <p14:tracePt t="79710" x="5143500" y="3771900"/>
          <p14:tracePt t="79981" x="5153025" y="3771900"/>
          <p14:tracePt t="79998" x="5172075" y="3781425"/>
          <p14:tracePt t="80015" x="5191125" y="3790950"/>
          <p14:tracePt t="80031" x="5210175" y="3800475"/>
          <p14:tracePt t="80047" x="5219700" y="3819525"/>
          <p14:tracePt t="80063" x="5229225" y="3819525"/>
          <p14:tracePt t="80079" x="5238750" y="3829050"/>
          <p14:tracePt t="80095" x="5248275" y="3848100"/>
          <p14:tracePt t="80115" x="5267325" y="3867150"/>
          <p14:tracePt t="80140" x="5276850" y="3876675"/>
          <p14:tracePt t="80154" x="5276850" y="3886200"/>
          <p14:tracePt t="80168" x="5276850" y="3895725"/>
          <p14:tracePt t="80184" x="5286375" y="3895725"/>
          <p14:tracePt t="80214" x="5286375" y="3905250"/>
          <p14:tracePt t="80228" x="5286375" y="3914775"/>
          <p14:tracePt t="80243" x="5286375" y="3924300"/>
          <p14:tracePt t="80258" x="5295900" y="3933825"/>
          <p14:tracePt t="80546" x="5295900" y="3952875"/>
          <p14:tracePt t="80566" x="5295900" y="3971925"/>
          <p14:tracePt t="80584" x="5314950" y="4019550"/>
          <p14:tracePt t="80601" x="5324475" y="4048125"/>
          <p14:tracePt t="80616" x="5343525" y="4086225"/>
          <p14:tracePt t="80633" x="5372100" y="4124325"/>
          <p14:tracePt t="80649" x="5381625" y="4143375"/>
          <p14:tracePt t="80667" x="5410200" y="4162425"/>
          <p14:tracePt t="80684" x="5419725" y="4171950"/>
          <p14:tracePt t="80704" x="5438775" y="4171950"/>
          <p14:tracePt t="80720" x="5438775" y="4181475"/>
          <p14:tracePt t="80736" x="5448300" y="4181475"/>
          <p14:tracePt t="80988" x="5457825" y="4181475"/>
          <p14:tracePt t="81000" x="5467350" y="4181475"/>
          <p14:tracePt t="81016" x="5495925" y="4181475"/>
          <p14:tracePt t="81030" x="5505450" y="4181475"/>
          <p14:tracePt t="81041" x="5524500" y="4181475"/>
          <p14:tracePt t="81057" x="5534025" y="4181475"/>
          <p14:tracePt t="81074" x="5553075" y="4181475"/>
          <p14:tracePt t="81089" x="5562600" y="4181475"/>
          <p14:tracePt t="81109" x="5572125" y="4181475"/>
          <p14:tracePt t="81123" x="5581650" y="4181475"/>
          <p14:tracePt t="81147" x="5591175" y="4181475"/>
          <p14:tracePt t="81158" x="5610225" y="4191000"/>
          <p14:tracePt t="81172" x="5629275" y="4191000"/>
          <p14:tracePt t="81185" x="5638800" y="4191000"/>
          <p14:tracePt t="81201" x="5667375" y="4200525"/>
          <p14:tracePt t="81217" x="5686425" y="4210050"/>
          <p14:tracePt t="81233" x="5715000" y="4219575"/>
          <p14:tracePt t="81249" x="5724525" y="4219575"/>
          <p14:tracePt t="81270" x="5743575" y="4219575"/>
          <p14:tracePt t="81293" x="5753100" y="4219575"/>
          <p14:tracePt t="81306" x="5753100" y="4229100"/>
          <p14:tracePt t="81318" x="5762625" y="4229100"/>
          <p14:tracePt t="81331" x="5772150" y="4229100"/>
          <p14:tracePt t="81710" x="5781675" y="4229100"/>
          <p14:tracePt t="81724" x="5810250" y="4229100"/>
          <p14:tracePt t="81735" x="5829300" y="4229100"/>
          <p14:tracePt t="81748" x="5848350" y="4229100"/>
          <p14:tracePt t="81763" x="5867400" y="4229100"/>
          <p14:tracePt t="81779" x="5886450" y="4229100"/>
          <p14:tracePt t="81795" x="5905500" y="4229100"/>
          <p14:tracePt t="81811" x="5934075" y="4229100"/>
          <p14:tracePt t="81827" x="5953125" y="4238625"/>
          <p14:tracePt t="81845" x="5962650" y="4238625"/>
          <p14:tracePt t="81859" x="5972175" y="4248150"/>
          <p14:tracePt t="81875" x="5981700" y="4248150"/>
          <p14:tracePt t="82226" x="5991225" y="4248150"/>
          <p14:tracePt t="82239" x="6010275" y="4248150"/>
          <p14:tracePt t="82251" x="6019800" y="4248150"/>
          <p14:tracePt t="82262" x="6038850" y="4248150"/>
          <p14:tracePt t="82276" x="6057900" y="4248150"/>
          <p14:tracePt t="82292" x="6067425" y="4248150"/>
          <p14:tracePt t="82308" x="6076950" y="4248150"/>
          <p14:tracePt t="82324" x="6105525" y="4267200"/>
          <p14:tracePt t="82340" x="6115050" y="4276725"/>
          <p14:tracePt t="82356" x="6124575" y="4276725"/>
          <p14:tracePt t="82372" x="6134100" y="4286250"/>
          <p14:tracePt t="82388" x="6143625" y="4295775"/>
          <p14:tracePt t="82410" x="6143625" y="4305300"/>
          <p14:tracePt t="82484" x="6143625" y="4314825"/>
          <p14:tracePt t="82607" x="6143625" y="4333875"/>
          <p14:tracePt t="82618" x="6143625" y="4343400"/>
          <p14:tracePt t="82632" x="6143625" y="4352925"/>
          <p14:tracePt t="82645" x="6143625" y="4362450"/>
          <p14:tracePt t="82661" x="6143625" y="4371975"/>
          <p14:tracePt t="82680" x="6143625" y="4381500"/>
          <p14:tracePt t="83244" x="6143625" y="4410075"/>
          <p14:tracePt t="83257" x="6143625" y="4429125"/>
          <p14:tracePt t="83270" x="6143625" y="4448175"/>
          <p14:tracePt t="83287" x="6143625" y="4467225"/>
          <p14:tracePt t="83303" x="6134100" y="4476750"/>
          <p14:tracePt t="83319" x="6134100" y="4486275"/>
          <p14:tracePt t="83391" x="6134100" y="4505325"/>
          <p14:tracePt t="83404" x="6134100" y="4514850"/>
          <p14:tracePt t="83417" x="6134100" y="4524375"/>
          <p14:tracePt t="83431" x="6134100" y="4543425"/>
          <p14:tracePt t="83453" x="6134100" y="4552950"/>
          <p14:tracePt t="83468" x="6134100" y="4562475"/>
          <p14:tracePt t="83539" x="6134100" y="4572000"/>
          <p14:tracePt t="83588" x="6134100" y="4581525"/>
          <p14:tracePt t="83612" x="6134100" y="4591050"/>
          <p14:tracePt t="83895" x="6134100" y="4600575"/>
          <p14:tracePt t="83906" x="6134100" y="4610100"/>
          <p14:tracePt t="83944" x="6134100" y="4619625"/>
          <p14:tracePt t="83957" x="6143625" y="4619625"/>
          <p14:tracePt t="83968" x="6153150" y="4619625"/>
          <p14:tracePt t="84005" x="6162675" y="4629150"/>
          <p14:tracePt t="84115" x="6162675" y="4638675"/>
          <p14:tracePt t="84508" x="6172200" y="4638675"/>
          <p14:tracePt t="84532" x="6172200" y="4648200"/>
          <p14:tracePt t="84693" x="6172200" y="4657725"/>
          <p14:tracePt t="85134" x="6172200" y="4648200"/>
          <p14:tracePt t="85146" x="6172200" y="4638675"/>
          <p14:tracePt t="85195" x="6172200" y="4629150"/>
          <p14:tracePt t="85207" x="6181725" y="4629150"/>
          <p14:tracePt t="85219" x="6200775" y="4610100"/>
          <p14:tracePt t="85231" x="6219825" y="4600575"/>
          <p14:tracePt t="85243" x="6238875" y="4591050"/>
          <p14:tracePt t="85258" x="6267450" y="4581525"/>
          <p14:tracePt t="85274" x="6296025" y="4572000"/>
          <p14:tracePt t="85290" x="6305550" y="4572000"/>
          <p14:tracePt t="85306" x="6343650" y="4572000"/>
          <p14:tracePt t="85322" x="6362700" y="4572000"/>
          <p14:tracePt t="85338" x="6372225" y="4572000"/>
          <p14:tracePt t="85354" x="6381750" y="4572000"/>
          <p14:tracePt t="85355" x="6400800" y="4572000"/>
          <p14:tracePt t="85379" x="6410325" y="4572000"/>
          <p14:tracePt t="85404" x="6419850" y="4572000"/>
          <p14:tracePt t="85661" x="6429375" y="4572000"/>
          <p14:tracePt t="85674" x="6438900" y="4572000"/>
          <p14:tracePt t="85686" x="6467475" y="4572000"/>
          <p14:tracePt t="85707" x="6486525" y="4572000"/>
          <p14:tracePt t="85723" x="6534150" y="4572000"/>
          <p14:tracePt t="85739" x="6553200" y="4572000"/>
          <p14:tracePt t="85755" x="6572250" y="4572000"/>
          <p14:tracePt t="85771" x="6610350" y="4572000"/>
          <p14:tracePt t="85787" x="6629400" y="4572000"/>
          <p14:tracePt t="85803" x="6648450" y="4572000"/>
          <p14:tracePt t="85819" x="6667500" y="4572000"/>
          <p14:tracePt t="85835" x="6696075" y="4572000"/>
          <p14:tracePt t="85851" x="6715125" y="4572000"/>
          <p14:tracePt t="85867" x="6724650" y="4572000"/>
          <p14:tracePt t="85883" x="6743700" y="4572000"/>
          <p14:tracePt t="85899" x="6762750" y="4572000"/>
          <p14:tracePt t="85915" x="6772275" y="4572000"/>
          <p14:tracePt t="85931" x="6791325" y="4572000"/>
          <p14:tracePt t="85947" x="6800850" y="4572000"/>
          <p14:tracePt t="85963" x="6819900" y="4572000"/>
          <p14:tracePt t="85980" x="6829425" y="4572000"/>
          <p14:tracePt t="85995" x="6838950" y="4572000"/>
          <p14:tracePt t="86078" x="6838950" y="4581525"/>
          <p14:tracePt t="86114" x="6829425" y="4581525"/>
          <p14:tracePt t="86127" x="6819900" y="4581525"/>
          <p14:tracePt t="86140" x="6800850" y="4581525"/>
          <p14:tracePt t="86156" x="6772275" y="4591050"/>
          <p14:tracePt t="86171" x="6753225" y="4600575"/>
          <p14:tracePt t="86187" x="6715125" y="4600575"/>
          <p14:tracePt t="86203" x="6610350" y="4610100"/>
          <p14:tracePt t="86219" x="6553200" y="4610100"/>
          <p14:tracePt t="86235" x="6505575" y="4610100"/>
          <p14:tracePt t="86252" x="6419850" y="4610100"/>
          <p14:tracePt t="86268" x="6391275" y="4610100"/>
          <p14:tracePt t="86284" x="6372225" y="4610100"/>
          <p14:tracePt t="86300" x="6353175" y="4610100"/>
          <p14:tracePt t="86317" x="6343650" y="4610100"/>
          <p14:tracePt t="86422" x="6353175" y="4610100"/>
          <p14:tracePt t="86435" x="6362700" y="4610100"/>
          <p14:tracePt t="86447" x="6381750" y="4610100"/>
          <p14:tracePt t="86461" x="6429375" y="4610100"/>
          <p14:tracePt t="86477" x="6477000" y="4600575"/>
          <p14:tracePt t="86493" x="6534150" y="4591050"/>
          <p14:tracePt t="86509" x="6638925" y="4591050"/>
          <p14:tracePt t="86524" x="6657975" y="4591050"/>
          <p14:tracePt t="86540" x="6677025" y="4591050"/>
          <p14:tracePt t="86557" x="6686550" y="4591050"/>
          <p14:tracePt t="86900" x="6648450" y="4591050"/>
          <p14:tracePt t="86913" x="6572250" y="4591050"/>
          <p14:tracePt t="86927" x="6457950" y="4591050"/>
          <p14:tracePt t="86941" x="6324600" y="4591050"/>
          <p14:tracePt t="86958" x="6181725" y="4591050"/>
          <p14:tracePt t="86974" x="5886450" y="4581525"/>
          <p14:tracePt t="86990" x="5753100" y="4572000"/>
          <p14:tracePt t="87006" x="5648325" y="4543425"/>
          <p14:tracePt t="87022" x="5572125" y="4533900"/>
          <p14:tracePt t="87038" x="5448300" y="4533900"/>
          <p14:tracePt t="87054" x="5410200" y="4533900"/>
          <p14:tracePt t="87070" x="5391150" y="4533900"/>
          <p14:tracePt t="87086" x="5381625" y="4533900"/>
          <p14:tracePt t="87102" x="5372100" y="4533900"/>
          <p14:tracePt t="87342" x="5343525" y="4533900"/>
          <p14:tracePt t="87353" x="5286375" y="4533900"/>
          <p14:tracePt t="87366" x="5210175" y="4543425"/>
          <p14:tracePt t="87378" x="5133975" y="4562475"/>
          <p14:tracePt t="87391" x="5057775" y="4600575"/>
          <p14:tracePt t="87406" x="4972050" y="4629150"/>
          <p14:tracePt t="87423" x="4905375" y="4648200"/>
          <p14:tracePt t="87443" x="4819650" y="4686300"/>
          <p14:tracePt t="87461" x="4781550" y="4686300"/>
          <p14:tracePt t="87477" x="4762500" y="4705350"/>
          <p14:tracePt t="87512" x="4762500" y="4714875"/>
          <p14:tracePt t="87587" x="4762500" y="4724400"/>
          <p14:tracePt t="87880" x="4762500" y="4733925"/>
          <p14:tracePt t="87898" x="4762500" y="4743450"/>
          <p14:tracePt t="87914" x="4762500" y="4752975"/>
          <p14:tracePt t="87929" x="4772025" y="4772025"/>
          <p14:tracePt t="87946" x="4772025" y="4791075"/>
          <p14:tracePt t="87962" x="4781550" y="4791075"/>
          <p14:tracePt t="89244" x="4791075" y="4791075"/>
          <p14:tracePt t="89267" x="4791075" y="4800600"/>
          <p14:tracePt t="89292" x="4800600" y="4810125"/>
          <p14:tracePt t="89329" x="4810125" y="4810125"/>
          <p14:tracePt t="89379" x="4819650" y="4810125"/>
          <p14:tracePt t="89771" x="4829175" y="4810125"/>
          <p14:tracePt t="89788" x="4838700" y="4810125"/>
          <p14:tracePt t="89808" x="4857750" y="4810125"/>
          <p14:tracePt t="89827" x="4867275" y="4810125"/>
          <p14:tracePt t="89843" x="4876800" y="4810125"/>
          <p14:tracePt t="89859" x="4886325" y="4819650"/>
          <p14:tracePt t="89876" x="4886325" y="4829175"/>
          <p14:tracePt t="89892" x="4895850" y="4838700"/>
          <p14:tracePt t="89908" x="4905375" y="4857750"/>
          <p14:tracePt t="89924" x="4905375" y="4867275"/>
          <p14:tracePt t="89955" x="4905375" y="4876800"/>
          <p14:tracePt t="90004" x="4914900" y="4886325"/>
          <p14:tracePt t="90021" x="4914900" y="4895850"/>
          <p14:tracePt t="90038" x="4914900" y="4905375"/>
          <p14:tracePt t="90054" x="4924425" y="4924425"/>
          <p14:tracePt t="90068" x="4924425" y="4943475"/>
          <p14:tracePt t="90084" x="4933950" y="4943475"/>
          <p14:tracePt t="90100" x="4933950" y="4953000"/>
          <p14:tracePt t="90116" x="4933950" y="4962525"/>
          <p14:tracePt t="90132" x="4933950" y="4972050"/>
          <p14:tracePt t="90150" x="4933950" y="4981575"/>
          <p14:tracePt t="90186" x="4933950" y="4991100"/>
          <p14:tracePt t="90199" x="4933950" y="5000625"/>
          <p14:tracePt t="90481" x="4933950" y="5019675"/>
          <p14:tracePt t="90496" x="4895850" y="5038725"/>
          <p14:tracePt t="90512" x="4867275" y="5067300"/>
          <p14:tracePt t="90526" x="4829175" y="5105400"/>
          <p14:tracePt t="90540" x="4800600" y="5124450"/>
          <p14:tracePt t="90555" x="4743450" y="5172075"/>
          <p14:tracePt t="90570" x="4714875" y="5191125"/>
          <p14:tracePt t="90582" x="4705350" y="5200650"/>
          <p14:tracePt t="90597" x="4686300" y="5219700"/>
          <p14:tracePt t="90613" x="4667250" y="5229225"/>
          <p14:tracePt t="90630" x="4648200" y="5238750"/>
          <p14:tracePt t="90923" x="4629150" y="5248275"/>
          <p14:tracePt t="90942" x="4600575" y="5276850"/>
          <p14:tracePt t="90962" x="4505325" y="5353050"/>
          <p14:tracePt t="90981" x="4467225" y="5372100"/>
          <p14:tracePt t="90997" x="4410075" y="5429250"/>
          <p14:tracePt t="91014" x="4391025" y="5457825"/>
          <p14:tracePt t="91035" x="4381500" y="5467350"/>
          <p14:tracePt t="91052" x="4381500" y="5476875"/>
          <p14:tracePt t="91390" x="4362450" y="5505450"/>
          <p14:tracePt t="91409" x="4333875" y="5553075"/>
          <p14:tracePt t="91428" x="4314825" y="5638800"/>
          <p14:tracePt t="91446" x="4314825" y="5667375"/>
          <p14:tracePt t="91468" x="4314825" y="5715000"/>
          <p14:tracePt t="91483" x="4314825" y="5734050"/>
          <p14:tracePt t="91496" x="4314825" y="5743575"/>
          <p14:tracePt t="91512" x="4324350" y="5743575"/>
          <p14:tracePt t="91794" x="4333875" y="5743575"/>
          <p14:tracePt t="91811" x="4352925" y="5743575"/>
          <p14:tracePt t="91829" x="4371975" y="5743575"/>
          <p14:tracePt t="91847" x="4410075" y="5753100"/>
          <p14:tracePt t="91864" x="4438650" y="5762625"/>
          <p14:tracePt t="91880" x="4457700" y="5772150"/>
          <p14:tracePt t="91896" x="4495800" y="5791200"/>
          <p14:tracePt t="91912" x="4514850" y="5800725"/>
          <p14:tracePt t="91928" x="4524375" y="5810250"/>
          <p14:tracePt t="91944" x="4543425" y="5838825"/>
          <p14:tracePt t="91960" x="4552950" y="5857875"/>
          <p14:tracePt t="91976" x="4562475" y="5876925"/>
          <p14:tracePt t="91992" x="4572000" y="5905500"/>
          <p14:tracePt t="92016" x="4572000" y="5915025"/>
          <p14:tracePt t="92032" x="4572000" y="5924550"/>
          <p14:tracePt t="92046" x="4572000" y="5934075"/>
          <p14:tracePt t="92060" x="4572000" y="5962650"/>
          <p14:tracePt t="92074" x="4572000" y="5981700"/>
          <p14:tracePt t="92088" x="4572000" y="6000750"/>
          <p14:tracePt t="92104" x="4572000" y="6038850"/>
          <p14:tracePt t="92125" x="4572000" y="6048375"/>
          <p14:tracePt t="92211" x="4572000" y="6057900"/>
          <p14:tracePt t="92323" x="4581525" y="6057900"/>
          <p14:tracePt t="92347" x="4600575" y="6057900"/>
          <p14:tracePt t="92364" x="4610100" y="6067425"/>
          <p14:tracePt t="92378" x="4629150" y="6076950"/>
          <p14:tracePt t="92394" x="4657725" y="6076950"/>
          <p14:tracePt t="92409" x="4705350" y="6086475"/>
          <p14:tracePt t="92425" x="4724400" y="6086475"/>
          <p14:tracePt t="92441" x="4733925" y="6086475"/>
          <p14:tracePt t="92457" x="4772025" y="6096000"/>
          <p14:tracePt t="92473" x="4781550" y="6096000"/>
          <p14:tracePt t="92489" x="4800600" y="6096000"/>
          <p14:tracePt t="92506" x="4810125" y="6096000"/>
          <p14:tracePt t="92521" x="4819650" y="6105525"/>
          <p14:tracePt t="92537" x="4829175" y="6105525"/>
          <p14:tracePt t="92554" x="4838700" y="6105525"/>
          <p14:tracePt t="92863" x="4857750" y="6105525"/>
          <p14:tracePt t="92877" x="4886325" y="6105525"/>
          <p14:tracePt t="92889" x="4905375" y="6105525"/>
          <p14:tracePt t="92905" x="4924425" y="6105525"/>
          <p14:tracePt t="92922" x="4933950" y="6105525"/>
          <p14:tracePt t="92938" x="4962525" y="6105525"/>
          <p14:tracePt t="92954" x="4972050" y="6105525"/>
          <p14:tracePt t="92970" x="5000625" y="6105525"/>
          <p14:tracePt t="92986" x="5038725" y="6105525"/>
          <p14:tracePt t="93002" x="5067300" y="6105525"/>
          <p14:tracePt t="93018" x="5086350" y="6105525"/>
          <p14:tracePt t="93034" x="5133975" y="6105525"/>
          <p14:tracePt t="93050" x="5153025" y="6105525"/>
          <p14:tracePt t="93067" x="5172075" y="6105525"/>
          <p14:tracePt t="93083" x="5210175" y="6105525"/>
          <p14:tracePt t="93099" x="5238750" y="6105525"/>
          <p14:tracePt t="93114" x="5248275" y="6105525"/>
          <p14:tracePt t="93130" x="5257800" y="6115050"/>
          <p14:tracePt t="93146" x="5295900" y="6124575"/>
          <p14:tracePt t="93162" x="5305425" y="6124575"/>
          <p14:tracePt t="93178" x="5314950" y="6124575"/>
          <p14:tracePt t="93194" x="5343525" y="6134100"/>
          <p14:tracePt t="93210" x="5362575" y="6134100"/>
          <p14:tracePt t="93226" x="5372100" y="6143625"/>
          <p14:tracePt t="93242" x="5400675" y="6143625"/>
          <p14:tracePt t="93259" x="5419725" y="6143625"/>
          <p14:tracePt t="93274" x="5429250" y="6143625"/>
          <p14:tracePt t="93290" x="5448300" y="6143625"/>
          <p14:tracePt t="93306" x="5457825" y="6143625"/>
          <p14:tracePt t="93322" x="5476875" y="6153150"/>
          <p14:tracePt t="93338" x="5486400" y="6153150"/>
          <p14:tracePt t="93354" x="5505450" y="6162675"/>
          <p14:tracePt t="93378" x="5524500" y="6162675"/>
          <p14:tracePt t="93401" x="5534025" y="6162675"/>
          <p14:tracePt t="93426" x="5543550" y="6162675"/>
          <p14:tracePt t="93441" x="5553075" y="6162675"/>
          <p14:tracePt t="93462" x="5562600" y="6162675"/>
          <p14:tracePt t="93880" x="5572125" y="6162675"/>
          <p14:tracePt t="93904" x="5591175" y="6162675"/>
          <p14:tracePt t="93917" x="5619750" y="6162675"/>
          <p14:tracePt t="93931" x="5629275" y="6162675"/>
          <p14:tracePt t="93948" x="5648325" y="6162675"/>
          <p14:tracePt t="93963" x="5667375" y="6162675"/>
          <p14:tracePt t="93980" x="5686425" y="6162675"/>
          <p14:tracePt t="93996" x="5695950" y="6162675"/>
          <p14:tracePt t="94076" x="5657850" y="6162675"/>
          <p14:tracePt t="94089" x="5619750" y="6162675"/>
          <p14:tracePt t="94108" x="5581650" y="6162675"/>
          <p14:tracePt t="94124" x="5514975" y="6162675"/>
          <p14:tracePt t="94141" x="5353050" y="6162675"/>
          <p14:tracePt t="94157" x="5267325" y="6162675"/>
          <p14:tracePt t="94173" x="5191125" y="6162675"/>
          <p14:tracePt t="94189" x="5048250" y="6219825"/>
          <p14:tracePt t="94204" x="4972050" y="6248400"/>
          <p14:tracePt t="94221" x="4895850" y="6286500"/>
          <p14:tracePt t="94237" x="4819650" y="6305550"/>
          <p14:tracePt t="94253" x="4781550" y="6305550"/>
          <p14:tracePt t="94269" x="4762500" y="6305550"/>
          <p14:tracePt t="94285" x="4743450" y="6305550"/>
          <p14:tracePt t="94592" x="4714875" y="6296025"/>
          <p14:tracePt t="94606" x="4695825" y="6267450"/>
          <p14:tracePt t="94621" x="4648200" y="6248400"/>
          <p14:tracePt t="94637" x="4591050" y="6229350"/>
          <p14:tracePt t="94653" x="4495800" y="6200775"/>
          <p14:tracePt t="94669" x="4457700" y="6200775"/>
          <p14:tracePt t="94685" x="4400550" y="6200775"/>
          <p14:tracePt t="94701" x="4371975" y="6200775"/>
          <p14:tracePt t="94718" x="4333875" y="6200775"/>
          <p14:tracePt t="94734" x="4314825" y="6200775"/>
          <p14:tracePt t="94763" x="4305300" y="6200775"/>
          <p14:tracePt t="95070" x="4314825" y="6200775"/>
          <p14:tracePt t="95083" x="4333875" y="6200775"/>
          <p14:tracePt t="95102" x="4362450" y="6200775"/>
          <p14:tracePt t="95118" x="4400550" y="6191250"/>
          <p14:tracePt t="95134" x="4457700" y="6181725"/>
          <p14:tracePt t="95150" x="4476750" y="6172200"/>
          <p14:tracePt t="95166" x="4505325" y="6172200"/>
          <p14:tracePt t="95182" x="4562475" y="6172200"/>
          <p14:tracePt t="95198" x="4581525" y="6172200"/>
          <p14:tracePt t="95214" x="4600575" y="6172200"/>
          <p14:tracePt t="95230" x="4638675" y="6172200"/>
          <p14:tracePt t="95246" x="4657725" y="6172200"/>
          <p14:tracePt t="95278" x="4667250" y="6172200"/>
          <p14:tracePt t="96433" x="4676775" y="6172200"/>
          <p14:tracePt t="96448" x="4686300" y="6172200"/>
          <p14:tracePt t="96465" x="4695825" y="6172200"/>
          <p14:tracePt t="96482" x="4724400" y="6172200"/>
          <p14:tracePt t="96496" x="4752975" y="6172200"/>
          <p14:tracePt t="96512" x="4781550" y="6181725"/>
          <p14:tracePt t="96530" x="4829175" y="6181725"/>
          <p14:tracePt t="96545" x="4848225" y="6181725"/>
          <p14:tracePt t="96561" x="4876800" y="6191250"/>
          <p14:tracePt t="96578" x="4905375" y="6191250"/>
          <p14:tracePt t="96593" x="4953000" y="6210300"/>
          <p14:tracePt t="96609" x="4981575" y="6219825"/>
          <p14:tracePt t="96625" x="5000625" y="6219825"/>
          <p14:tracePt t="96642" x="5067300" y="6238875"/>
          <p14:tracePt t="96658" x="5076825" y="6248400"/>
          <p14:tracePt t="96673" x="5095875" y="6248400"/>
          <p14:tracePt t="96690" x="5105400" y="6257925"/>
          <p14:tracePt t="96705" x="5114925" y="6267450"/>
          <p14:tracePt t="96724" x="5124450" y="6267450"/>
          <p14:tracePt t="97106" x="5133975" y="6267450"/>
          <p14:tracePt t="97120" x="5153025" y="6267450"/>
          <p14:tracePt t="97138" x="5172075" y="6267450"/>
          <p14:tracePt t="97155" x="5229225" y="6238875"/>
          <p14:tracePt t="97171" x="5257800" y="6238875"/>
          <p14:tracePt t="97187" x="5286375" y="6219825"/>
          <p14:tracePt t="97203" x="5314950" y="6210300"/>
          <p14:tracePt t="97219" x="5391150" y="6191250"/>
          <p14:tracePt t="97235" x="5429250" y="6181725"/>
          <p14:tracePt t="97251" x="5476875" y="6172200"/>
          <p14:tracePt t="97267" x="5572125" y="6153150"/>
          <p14:tracePt t="97283" x="5629275" y="6143625"/>
          <p14:tracePt t="97299" x="5657850" y="6134100"/>
          <p14:tracePt t="97315" x="5715000" y="6134100"/>
          <p14:tracePt t="97331" x="5743575" y="6134100"/>
          <p14:tracePt t="97347" x="5772150" y="6134100"/>
          <p14:tracePt t="97363" x="5781675" y="6134100"/>
          <p14:tracePt t="97379" x="5819775" y="6143625"/>
          <p14:tracePt t="97395" x="5838825" y="6143625"/>
          <p14:tracePt t="97411" x="5857875" y="6153150"/>
          <p14:tracePt t="97427" x="5895975" y="6153150"/>
          <p14:tracePt t="97443" x="5915025" y="6153150"/>
          <p14:tracePt t="97459" x="5924550" y="6153150"/>
          <p14:tracePt t="97841" x="5934075" y="6153150"/>
          <p14:tracePt t="97855" x="5953125" y="6143625"/>
          <p14:tracePt t="97869" x="5972175" y="6134100"/>
          <p14:tracePt t="97883" x="6010275" y="6115050"/>
          <p14:tracePt t="97897" x="6076950" y="6076950"/>
          <p14:tracePt t="97908" x="6115050" y="6048375"/>
          <p14:tracePt t="97924" x="6191250" y="6019800"/>
          <p14:tracePt t="97941" x="6305550" y="5972175"/>
          <p14:tracePt t="97956" x="6353175" y="5962650"/>
          <p14:tracePt t="97972" x="6381750" y="5953125"/>
          <p14:tracePt t="97988" x="6429375" y="5943600"/>
          <p14:tracePt t="98004" x="6524625" y="5934075"/>
          <p14:tracePt t="98021" x="6562725" y="5934075"/>
          <p14:tracePt t="98036" x="6591300" y="5934075"/>
          <p14:tracePt t="98052" x="6667500" y="5953125"/>
          <p14:tracePt t="98068" x="6696075" y="5953125"/>
          <p14:tracePt t="98084" x="6715125" y="5953125"/>
          <p14:tracePt t="98101" x="6753225" y="5953125"/>
          <p14:tracePt t="98116" x="6762750" y="5953125"/>
          <p14:tracePt t="98132" x="6772275" y="5953125"/>
          <p14:tracePt t="98149" x="6800850" y="5953125"/>
          <p14:tracePt t="98393" x="6810375" y="5953125"/>
          <p14:tracePt t="98407" x="6829425" y="5934075"/>
          <p14:tracePt t="98418" x="6877050" y="5905500"/>
          <p14:tracePt t="98431" x="6943725" y="5867400"/>
          <p14:tracePt t="98443" x="7029450" y="5819775"/>
          <p14:tracePt t="98456" x="7134225" y="5781675"/>
          <p14:tracePt t="98469" x="7229475" y="5734050"/>
          <p14:tracePt t="98486" x="7353300" y="5695950"/>
          <p14:tracePt t="98502" x="7429500" y="5657850"/>
          <p14:tracePt t="98518" x="7600950" y="5591175"/>
          <p14:tracePt t="98534" x="7667625" y="5562600"/>
          <p14:tracePt t="98550" x="7724775" y="5543550"/>
          <p14:tracePt t="98566" x="7848600" y="5514975"/>
          <p14:tracePt t="98582" x="7905750" y="5505450"/>
          <p14:tracePt t="98598" x="7934325" y="5486400"/>
          <p14:tracePt t="98614" x="7962900" y="5486400"/>
          <p14:tracePt t="98630" x="8001000" y="5476875"/>
          <p14:tracePt t="98676" x="8010525" y="5476875"/>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4"/>
          <a:srcRect/>
          <a:stretch>
            <a:fillRect/>
          </a:stretch>
        </p:blipFill>
        <p:spPr bwMode="auto">
          <a:xfrm>
            <a:off x="4645856" y="2478612"/>
            <a:ext cx="2905125" cy="3457575"/>
          </a:xfrm>
          <a:prstGeom prst="rect">
            <a:avLst/>
          </a:prstGeom>
          <a:noFill/>
          <a:ln w="9525">
            <a:noFill/>
            <a:miter lim="800000"/>
            <a:headEnd/>
            <a:tailEnd/>
          </a:ln>
          <a:effectLst/>
        </p:spPr>
      </p:pic>
      <p:sp>
        <p:nvSpPr>
          <p:cNvPr id="3" name="2 Título"/>
          <p:cNvSpPr>
            <a:spLocks noGrp="1"/>
          </p:cNvSpPr>
          <p:nvPr>
            <p:ph type="title"/>
          </p:nvPr>
        </p:nvSpPr>
        <p:spPr/>
        <p:txBody>
          <a:bodyPr/>
          <a:lstStyle/>
          <a:p>
            <a:r>
              <a:rPr lang="es-ES" dirty="0" smtClean="0"/>
              <a:t>UROPROTEINOGRAMA AUTOMATIZADO</a:t>
            </a:r>
            <a:endParaRPr lang="es-ES" dirty="0"/>
          </a:p>
        </p:txBody>
      </p:sp>
      <p:sp>
        <p:nvSpPr>
          <p:cNvPr id="5" name="4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28962354"/>
      </p:ext>
    </p:extLst>
  </p:cSld>
  <p:clrMapOvr>
    <a:masterClrMapping/>
  </p:clrMapOvr>
  <mc:AlternateContent xmlns:mc="http://schemas.openxmlformats.org/markup-compatibility/2006">
    <mc:Choice xmlns:p14="http://schemas.microsoft.com/office/powerpoint/2010/main" Requires="p14">
      <p:transition spd="slow" p14:dur="2000" advTm="36372"/>
    </mc:Choice>
    <mc:Fallback>
      <p:transition spd="slow" advTm="36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p:ext uri="{3A86A75C-4F4B-4683-9AE1-C65F6400EC91}">
      <p14:laserTraceLst xmlns:p14="http://schemas.microsoft.com/office/powerpoint/2010/main">
        <p14:tracePtLst>
          <p14:tracePt t="2056" x="8010525" y="5457825"/>
          <p14:tracePt t="2067" x="8010525" y="5438775"/>
          <p14:tracePt t="2081" x="8010525" y="5410200"/>
          <p14:tracePt t="2092" x="8010525" y="5381625"/>
          <p14:tracePt t="2104" x="8010525" y="5353050"/>
          <p14:tracePt t="2120" x="8010525" y="5305425"/>
          <p14:tracePt t="2136" x="8010525" y="5248275"/>
          <p14:tracePt t="2152" x="8010525" y="5210175"/>
          <p14:tracePt t="2168" x="7991475" y="5114925"/>
          <p14:tracePt t="2184" x="7972425" y="5057775"/>
          <p14:tracePt t="2200" x="7953375" y="5000625"/>
          <p14:tracePt t="2216" x="7915275" y="4895850"/>
          <p14:tracePt t="2233" x="7905750" y="4857750"/>
          <p14:tracePt t="2249" x="7886700" y="4800600"/>
          <p14:tracePt t="2265" x="7867650" y="4686300"/>
          <p14:tracePt t="2281" x="7848600" y="4629150"/>
          <p14:tracePt t="2297" x="7839075" y="4600575"/>
          <p14:tracePt t="2313" x="7829550" y="4572000"/>
          <p14:tracePt t="2570" x="7820025" y="4543425"/>
          <p14:tracePt t="2582" x="7791450" y="4495800"/>
          <p14:tracePt t="2595" x="7762875" y="4429125"/>
          <p14:tracePt t="2608" x="7705725" y="4333875"/>
          <p14:tracePt t="2620" x="7639050" y="4248150"/>
          <p14:tracePt t="2633" x="7581900" y="4162425"/>
          <p14:tracePt t="2649" x="7515225" y="4076700"/>
          <p14:tracePt t="2665" x="7458075" y="3990975"/>
          <p14:tracePt t="2681" x="7410450" y="3886200"/>
          <p14:tracePt t="2697" x="7324725" y="3695700"/>
          <p14:tracePt t="2713" x="7296150" y="3619500"/>
          <p14:tracePt t="2729" x="7277100" y="3581400"/>
          <p14:tracePt t="2745" x="7248525" y="3533775"/>
          <p14:tracePt t="2761" x="7229475" y="3514725"/>
          <p14:tracePt t="2776" x="7219950" y="3495675"/>
          <p14:tracePt t="2792" x="7162800" y="3448050"/>
          <p14:tracePt t="2809" x="7134225" y="3429000"/>
          <p14:tracePt t="2825" x="7096125" y="3390900"/>
          <p14:tracePt t="2841" x="7019925" y="3343275"/>
          <p14:tracePt t="2857" x="6981825" y="3314700"/>
          <p14:tracePt t="2873" x="6953250" y="3286125"/>
          <p14:tracePt t="2890" x="6924675" y="3267075"/>
          <p14:tracePt t="2906" x="6905625" y="3257550"/>
          <p14:tracePt t="2926" x="6896100" y="3257550"/>
          <p14:tracePt t="3172" x="6877050" y="3238500"/>
          <p14:tracePt t="3184" x="6848475" y="3219450"/>
          <p14:tracePt t="3197" x="6810375" y="3190875"/>
          <p14:tracePt t="3210" x="6762750" y="3171825"/>
          <p14:tracePt t="3226" x="6734175" y="3171825"/>
          <p14:tracePt t="3242" x="6696075" y="3152775"/>
          <p14:tracePt t="3259" x="6600825" y="3086100"/>
          <p14:tracePt t="3274" x="6553200" y="3048000"/>
          <p14:tracePt t="3290" x="6515100" y="3019425"/>
          <p14:tracePt t="3306" x="6477000" y="2990850"/>
          <p14:tracePt t="3322" x="6457950" y="2981325"/>
          <p14:tracePt t="3338" x="6448425" y="2981325"/>
          <p14:tracePt t="3354" x="6438900" y="2971800"/>
          <p14:tracePt t="3370" x="6391275" y="2962275"/>
          <p14:tracePt t="3386" x="6372225" y="2962275"/>
          <p14:tracePt t="3402" x="6353175" y="2962275"/>
          <p14:tracePt t="3418" x="6324600" y="2962275"/>
          <p14:tracePt t="3434" x="6315075" y="2952750"/>
          <p14:tracePt t="3699" x="6315075" y="2943225"/>
          <p14:tracePt t="3711" x="6305550" y="2924175"/>
          <p14:tracePt t="3723" x="6276975" y="2914650"/>
          <p14:tracePt t="3736" x="6238875" y="2895600"/>
          <p14:tracePt t="3749" x="6219825" y="2886075"/>
          <p14:tracePt t="3765" x="6191250" y="2876550"/>
          <p14:tracePt t="3782" x="6172200" y="2876550"/>
          <p14:tracePt t="3799" x="6124575" y="2867025"/>
          <p14:tracePt t="3815" x="6105525" y="2857500"/>
          <p14:tracePt t="3831" x="6086475" y="2847975"/>
          <p14:tracePt t="3847" x="6048375" y="2847975"/>
          <p14:tracePt t="3863" x="6029325" y="2847975"/>
          <p14:tracePt t="3879" x="6019800" y="2847975"/>
          <p14:tracePt t="3895" x="6000750" y="2847975"/>
          <p14:tracePt t="3911" x="5991225" y="2847975"/>
          <p14:tracePt t="3927" x="5981700" y="2847975"/>
          <p14:tracePt t="3943" x="5972175" y="2857500"/>
          <p14:tracePt t="3959" x="5953125" y="2867025"/>
          <p14:tracePt t="3975" x="5943600" y="2876550"/>
          <p14:tracePt t="3991" x="5934075" y="2895600"/>
          <p14:tracePt t="4008" x="5915025" y="2924175"/>
          <p14:tracePt t="4025" x="5895975" y="2933700"/>
          <p14:tracePt t="4042" x="5876925" y="2952750"/>
          <p14:tracePt t="4058" x="5867400" y="2962275"/>
          <p14:tracePt t="4075" x="5857875" y="2981325"/>
          <p14:tracePt t="4109" x="5838825" y="3009900"/>
          <p14:tracePt t="4125" x="5829300" y="3019425"/>
          <p14:tracePt t="4141" x="5810250" y="3048000"/>
          <p14:tracePt t="4156" x="5810250" y="3067050"/>
          <p14:tracePt t="4173" x="5800725" y="3076575"/>
          <p14:tracePt t="4188" x="5791200" y="3086100"/>
          <p14:tracePt t="4204" x="5781675" y="3114675"/>
          <p14:tracePt t="4220" x="5772150" y="3124200"/>
          <p14:tracePt t="4236" x="5772150" y="3133725"/>
          <p14:tracePt t="4253" x="5762625" y="3152775"/>
          <p14:tracePt t="4268" x="5753100" y="3162300"/>
          <p14:tracePt t="4285" x="5753100" y="3171825"/>
          <p14:tracePt t="4301" x="5753100" y="3190875"/>
          <p14:tracePt t="4349" x="5753100" y="3200400"/>
          <p14:tracePt t="4398" x="5753100" y="3209925"/>
          <p14:tracePt t="4411" x="5753100" y="3219450"/>
          <p14:tracePt t="4422" x="5753100" y="3238500"/>
          <p14:tracePt t="4435" x="5743575" y="3248025"/>
          <p14:tracePt t="4448" x="5743575" y="3257550"/>
          <p14:tracePt t="4461" x="5743575" y="3267075"/>
          <p14:tracePt t="4496" x="5743575" y="3286125"/>
          <p14:tracePt t="4520" x="5743575" y="3295650"/>
          <p14:tracePt t="4533" x="5743575" y="3314700"/>
          <p14:tracePt t="4544" x="5743575" y="3324225"/>
          <p14:tracePt t="4557" x="5743575" y="3333750"/>
          <p14:tracePt t="4582" x="5743575" y="3343275"/>
          <p14:tracePt t="4925" x="5743575" y="3352800"/>
          <p14:tracePt t="4938" x="5743575" y="3371850"/>
          <p14:tracePt t="4950" x="5743575" y="3390900"/>
          <p14:tracePt t="4963" x="5743575" y="3409950"/>
          <p14:tracePt t="4977" x="5743575" y="3419475"/>
          <p14:tracePt t="4990" x="5743575" y="3429000"/>
          <p14:tracePt t="5006" x="5743575" y="3448050"/>
          <p14:tracePt t="5024" x="5743575" y="3467100"/>
          <p14:tracePt t="5049" x="5753100" y="3476625"/>
          <p14:tracePt t="5073" x="5753100" y="3486150"/>
          <p14:tracePt t="5098" x="5762625" y="3495675"/>
          <p14:tracePt t="5109" x="5772150" y="3505200"/>
          <p14:tracePt t="5133" x="5781675" y="3514725"/>
          <p14:tracePt t="5146" x="5781675" y="3524250"/>
          <p14:tracePt t="5159" x="5791200" y="3533775"/>
          <p14:tracePt t="5171" x="5800725" y="3533775"/>
          <p14:tracePt t="5184" x="5810250" y="3552825"/>
          <p14:tracePt t="5208" x="5819775" y="3562350"/>
          <p14:tracePt t="5221" x="5829300" y="3571875"/>
          <p14:tracePt t="5233" x="5838825" y="3581400"/>
          <p14:tracePt t="5246" x="5848350" y="3590925"/>
          <p14:tracePt t="5263" x="5857875" y="3600450"/>
          <p14:tracePt t="5279" x="5857875" y="3609975"/>
          <p14:tracePt t="5295" x="5876925" y="3619500"/>
          <p14:tracePt t="5311" x="5886450" y="3629025"/>
          <p14:tracePt t="5327" x="5895975" y="3629025"/>
          <p14:tracePt t="5343" x="5905500" y="3648075"/>
          <p14:tracePt t="5359" x="5915025" y="3648075"/>
          <p14:tracePt t="5375" x="5924550" y="3657600"/>
          <p14:tracePt t="5391" x="5934075" y="3667125"/>
          <p14:tracePt t="5407" x="5943600" y="3686175"/>
          <p14:tracePt t="5423" x="5953125" y="3695700"/>
          <p14:tracePt t="5439" x="5962650" y="3705225"/>
          <p14:tracePt t="5455" x="5991225" y="3733800"/>
          <p14:tracePt t="5471" x="6010275" y="3743325"/>
          <p14:tracePt t="5487" x="6019800" y="3752850"/>
          <p14:tracePt t="5503" x="6057900" y="3771900"/>
          <p14:tracePt t="5519" x="6076950" y="3790950"/>
          <p14:tracePt t="5535" x="6086475" y="3790950"/>
          <p14:tracePt t="5551" x="6124575" y="3810000"/>
          <p14:tracePt t="5567" x="6134100" y="3819525"/>
          <p14:tracePt t="5583" x="6153150" y="3829050"/>
          <p14:tracePt t="5599" x="6162675" y="3838575"/>
          <p14:tracePt t="5615" x="6191250" y="3857625"/>
          <p14:tracePt t="5631" x="6210300" y="3867150"/>
          <p14:tracePt t="5647" x="6219825" y="3876675"/>
          <p14:tracePt t="5663" x="6248400" y="3895725"/>
          <p14:tracePt t="5679" x="6248400" y="3905250"/>
          <p14:tracePt t="5695" x="6267450" y="3905250"/>
          <p14:tracePt t="5711" x="6276975" y="3914775"/>
          <p14:tracePt t="5727" x="6286500" y="3924300"/>
          <p14:tracePt t="5743" x="6296025" y="3943350"/>
          <p14:tracePt t="5760" x="6315075" y="3952875"/>
          <p14:tracePt t="5775" x="6324600" y="3952875"/>
          <p14:tracePt t="5791" x="6334125" y="3971925"/>
          <p14:tracePt t="5807" x="6353175" y="3981450"/>
          <p14:tracePt t="5823" x="6381750" y="4000500"/>
          <p14:tracePt t="5839" x="6391275" y="4000500"/>
          <p14:tracePt t="5856" x="6400800" y="4019550"/>
          <p14:tracePt t="5872" x="6419850" y="4029075"/>
          <p14:tracePt t="5888" x="6429375" y="4038600"/>
          <p14:tracePt t="5908" x="6438900" y="4038600"/>
          <p14:tracePt t="6312" x="6448425" y="4038600"/>
          <p14:tracePt t="6323" x="6477000" y="4048125"/>
          <p14:tracePt t="6336" x="6496050" y="4067175"/>
          <p14:tracePt t="6349" x="6515100" y="4076700"/>
          <p14:tracePt t="6361" x="6543675" y="4095750"/>
          <p14:tracePt t="6372" x="6553200" y="4105275"/>
          <p14:tracePt t="6386" x="6572250" y="4124325"/>
          <p14:tracePt t="6400" x="6591300" y="4124325"/>
          <p14:tracePt t="6416" x="6600825" y="4133850"/>
          <p14:tracePt t="6432" x="6610350" y="4143375"/>
          <p14:tracePt t="6449" x="6629400" y="4152900"/>
          <p14:tracePt t="6465" x="6648450" y="4162425"/>
          <p14:tracePt t="6484" x="6667500" y="4162425"/>
          <p14:tracePt t="6498" x="6677025" y="4171950"/>
          <p14:tracePt t="6513" x="6686550" y="4181475"/>
          <p14:tracePt t="6529" x="6696075" y="4181475"/>
          <p14:tracePt t="6545" x="6705600" y="4181475"/>
          <p14:tracePt t="6569" x="6715125" y="4181475"/>
          <p14:tracePt t="7428" x="6715125" y="4191000"/>
          <p14:tracePt t="7440" x="6715125" y="4200525"/>
          <p14:tracePt t="7452" x="6715125" y="4210050"/>
          <p14:tracePt t="7465" x="6715125" y="4219575"/>
          <p14:tracePt t="7477" x="6715125" y="4229100"/>
          <p14:tracePt t="7491" x="6715125" y="4238625"/>
          <p14:tracePt t="7507" x="6724650" y="4257675"/>
          <p14:tracePt t="7523" x="6724650" y="4267200"/>
          <p14:tracePt t="7541" x="6724650" y="4286250"/>
          <p14:tracePt t="7571" x="6734175" y="4305300"/>
          <p14:tracePt t="7605" x="6743700" y="4343400"/>
          <p14:tracePt t="7612" x="6743700" y="4352925"/>
          <p14:tracePt t="7624" x="6743700" y="4371975"/>
          <p14:tracePt t="7637" x="6743700" y="4391025"/>
          <p14:tracePt t="7650" x="6743700" y="4419600"/>
          <p14:tracePt t="7666" x="6753225" y="4457700"/>
          <p14:tracePt t="7683" x="6753225" y="4476750"/>
          <p14:tracePt t="7700" x="6762750" y="4543425"/>
          <p14:tracePt t="7715" x="6762750" y="4562475"/>
          <p14:tracePt t="7732" x="6762750" y="4572000"/>
          <p14:tracePt t="7747" x="6762750" y="4591050"/>
          <p14:tracePt t="7820" x="6762750" y="4600575"/>
          <p14:tracePt t="7832" x="6762750" y="4619625"/>
          <p14:tracePt t="7845" x="6762750" y="4629150"/>
          <p14:tracePt t="7857" x="6762750" y="4638675"/>
          <p14:tracePt t="7870" x="6762750" y="4657725"/>
          <p14:tracePt t="8189" x="6762750" y="4667250"/>
          <p14:tracePt t="8200" x="6762750" y="4676775"/>
          <p14:tracePt t="8225" x="6762750" y="4695825"/>
          <p14:tracePt t="8237" x="6762750" y="4705350"/>
          <p14:tracePt t="8249" x="6762750" y="4714875"/>
          <p14:tracePt t="8261" x="6753225" y="4724400"/>
          <p14:tracePt t="8299" x="6753225" y="4733925"/>
          <p14:tracePt t="8312" x="6743700" y="4733925"/>
          <p14:tracePt t="8324" x="6743700" y="4743450"/>
          <p14:tracePt t="8334" x="6743700" y="4752975"/>
          <p14:tracePt t="8348" x="6743700" y="4772025"/>
          <p14:tracePt t="8361" x="6734175" y="4781550"/>
          <p14:tracePt t="8374" x="6734175" y="4791075"/>
          <p14:tracePt t="8389" x="6734175" y="4800600"/>
          <p14:tracePt t="8408" x="6734175" y="4819650"/>
          <p14:tracePt t="8435" x="6724650" y="4838700"/>
          <p14:tracePt t="8446" x="6715125" y="4857750"/>
          <p14:tracePt t="8458" x="6715125" y="4886325"/>
          <p14:tracePt t="8471" x="6705600" y="4905375"/>
          <p14:tracePt t="8485" x="6705600" y="4924425"/>
          <p14:tracePt t="8501" x="6696075" y="4943475"/>
          <p14:tracePt t="8517" x="6696075" y="4953000"/>
          <p14:tracePt t="8533" x="6696075" y="4962525"/>
          <p14:tracePt t="8549" x="6696075" y="4972050"/>
          <p14:tracePt t="8565" x="6686550" y="4981575"/>
          <p14:tracePt t="8581" x="6686550" y="5019675"/>
          <p14:tracePt t="8597" x="6677025" y="5048250"/>
          <p14:tracePt t="8613" x="6677025" y="5067300"/>
          <p14:tracePt t="8629" x="6667500" y="5076825"/>
          <p14:tracePt t="8645" x="6667500" y="5086350"/>
          <p14:tracePt t="8703" x="6667500" y="5095875"/>
          <p14:tracePt t="8715" x="6667500" y="5105400"/>
          <p14:tracePt t="8729" x="6657975" y="5124450"/>
          <p14:tracePt t="8850" x="6657975" y="5114925"/>
          <p14:tracePt t="8875" x="6657975" y="5105400"/>
          <p14:tracePt t="8912" x="6648450" y="5105400"/>
          <p14:tracePt t="8925" x="6648450" y="5095875"/>
          <p14:tracePt t="8949" x="6648450" y="5086350"/>
          <p14:tracePt t="8973" x="6648450" y="5076825"/>
          <p14:tracePt t="8985" x="6648450" y="5057775"/>
          <p14:tracePt t="8998" x="6648450" y="5000625"/>
          <p14:tracePt t="9009" x="6657975" y="4953000"/>
          <p14:tracePt t="9022" x="6667500" y="4905375"/>
          <p14:tracePt t="9034" x="6667500" y="4867275"/>
          <p14:tracePt t="9047" x="6667500" y="4838700"/>
          <p14:tracePt t="9062" x="6677025" y="4819650"/>
          <p14:tracePt t="9078" x="6677025" y="4800600"/>
          <p14:tracePt t="9097" x="6677025" y="4791075"/>
          <p14:tracePt t="9121" x="6677025" y="4772025"/>
          <p14:tracePt t="9133" x="6677025" y="4762500"/>
          <p14:tracePt t="9146" x="6677025" y="4752975"/>
          <p14:tracePt t="9159" x="6677025" y="4743450"/>
          <p14:tracePt t="9194" x="6677025" y="4733925"/>
          <p14:tracePt t="9220" x="6677025" y="4724400"/>
          <p14:tracePt t="9243" x="6677025" y="4714875"/>
          <p14:tracePt t="9256" x="6677025" y="4705350"/>
          <p14:tracePt t="9267" x="6677025" y="4695825"/>
          <p14:tracePt t="9280" x="6677025" y="4676775"/>
          <p14:tracePt t="9305" x="6677025" y="4667250"/>
          <p14:tracePt t="9329" x="6677025" y="4657725"/>
          <p14:tracePt t="9354" x="6677025" y="4648200"/>
          <p14:tracePt t="9390" x="6667500" y="4648200"/>
          <p14:tracePt t="9402" x="6657975" y="4648200"/>
          <p14:tracePt t="9426" x="6648450" y="4648200"/>
          <p14:tracePt t="9476" x="6648450" y="4657725"/>
          <p14:tracePt t="9513" x="6648450" y="4667250"/>
          <p14:tracePt t="9550" x="6648450" y="4676775"/>
          <p14:tracePt t="9574" x="6638925" y="4695825"/>
          <p14:tracePt t="9587" x="6638925" y="4705350"/>
          <p14:tracePt t="9599" x="6629400" y="4714875"/>
          <p14:tracePt t="9612" x="6629400" y="4724400"/>
          <p14:tracePt t="9624" x="6629400" y="4733925"/>
          <p14:tracePt t="9640" x="6629400" y="4743450"/>
          <p14:tracePt t="9673" x="6619875" y="4752975"/>
          <p14:tracePt t="9697" x="6619875" y="4762500"/>
          <p14:tracePt t="9709" x="6619875" y="4772025"/>
          <p14:tracePt t="9722" x="6610350" y="4781550"/>
          <p14:tracePt t="9737" x="6610350" y="4800600"/>
          <p14:tracePt t="9752" x="6610350" y="4819650"/>
          <p14:tracePt t="9768" x="6610350" y="4829175"/>
          <p14:tracePt t="9784" x="6600825" y="4838700"/>
          <p14:tracePt t="9844" x="6600825" y="4867275"/>
          <p14:tracePt t="9856" x="6591300" y="4886325"/>
          <p14:tracePt t="9870" x="6581775" y="4905375"/>
          <p14:tracePt t="9881" x="6581775" y="4914900"/>
          <p14:tracePt t="9896" x="6581775" y="4924425"/>
          <p14:tracePt t="9918" x="6572250" y="4924425"/>
          <p14:tracePt t="9930" x="6572250" y="4933950"/>
          <p14:tracePt t="9955" x="6572250" y="4953000"/>
          <p14:tracePt t="9967" x="6572250" y="4972050"/>
          <p14:tracePt t="9980" x="6572250" y="4991100"/>
          <p14:tracePt t="9992" x="6562725" y="5000625"/>
          <p14:tracePt t="10008" x="6562725" y="5019675"/>
          <p14:tracePt t="10028" x="6562725" y="5029200"/>
          <p14:tracePt t="10482" x="6562725" y="4991100"/>
          <p14:tracePt t="10494" x="6572250" y="4962525"/>
          <p14:tracePt t="10507" x="6572250" y="4943475"/>
          <p14:tracePt t="10521" x="6572250" y="4933950"/>
          <p14:tracePt t="10592" x="6581775" y="4933950"/>
          <p14:tracePt t="10678" x="6581775" y="4943475"/>
          <p14:tracePt t="10702" x="6591300" y="4943475"/>
          <p14:tracePt t="10715" x="6591300" y="4953000"/>
          <p14:tracePt t="10739" x="6591300" y="4972050"/>
          <p14:tracePt t="10764" x="6591300" y="4981575"/>
          <p14:tracePt t="10776" x="6591300" y="5010150"/>
          <p14:tracePt t="10801" x="6591300" y="5019675"/>
          <p14:tracePt t="10813" x="6600825" y="5038725"/>
          <p14:tracePt t="10826" x="6600825" y="5048250"/>
          <p14:tracePt t="10837" x="6600825" y="5067300"/>
          <p14:tracePt t="10850" x="6600825" y="5076825"/>
          <p14:tracePt t="10863" x="6600825" y="5086350"/>
          <p14:tracePt t="10875" x="6600825" y="5095875"/>
          <p14:tracePt t="10900" x="6600825" y="5105400"/>
          <p14:tracePt t="10935" x="6600825" y="5114925"/>
          <p14:tracePt t="10949" x="6600825" y="5124450"/>
          <p14:tracePt t="10960" x="6600825" y="5143500"/>
          <p14:tracePt t="10973" x="6600825" y="5172075"/>
          <p14:tracePt t="10986" x="6591300" y="5200650"/>
          <p14:tracePt t="11002" x="6591300" y="5219700"/>
          <p14:tracePt t="11018" x="6591300" y="5229225"/>
          <p14:tracePt t="11034" x="6581775" y="5248275"/>
          <p14:tracePt t="11083" x="6572250" y="5248275"/>
          <p14:tracePt t="11146" x="6562725" y="5248275"/>
          <p14:tracePt t="11181" x="6543675" y="5248275"/>
          <p14:tracePt t="11206" x="6534150" y="5248275"/>
          <p14:tracePt t="11230" x="6515100" y="5248275"/>
          <p14:tracePt t="11256" x="6505575" y="5238750"/>
          <p14:tracePt t="11279" x="6496050" y="5238750"/>
          <p14:tracePt t="11292" x="6496050" y="5229225"/>
          <p14:tracePt t="11303" x="6486525" y="5229225"/>
          <p14:tracePt t="11329" x="6486525" y="5219700"/>
          <p14:tracePt t="11341" x="6486525" y="5210175"/>
          <p14:tracePt t="11352" x="6477000" y="5200650"/>
          <p14:tracePt t="11377" x="6477000" y="5191125"/>
          <p14:tracePt t="11390" x="6467475" y="5181600"/>
          <p14:tracePt t="11427" x="6467475" y="5172075"/>
          <p14:tracePt t="11475" x="6467475" y="5153025"/>
          <p14:tracePt t="11500" x="6467475" y="5143500"/>
          <p14:tracePt t="11536" x="6457950" y="5143500"/>
          <p14:tracePt t="11806" x="6448425" y="5143500"/>
          <p14:tracePt t="11869" x="6438900" y="5133975"/>
          <p14:tracePt t="11893" x="6429375" y="5133975"/>
          <p14:tracePt t="11917" x="6419850" y="5133975"/>
          <p14:tracePt t="11953" x="6410325" y="5133975"/>
          <p14:tracePt t="11978" x="6410325" y="5124450"/>
          <p14:tracePt t="11991" x="6400800" y="5124450"/>
          <p14:tracePt t="12003" x="6400800" y="5114925"/>
          <p14:tracePt t="12015" x="6391275" y="5114925"/>
          <p14:tracePt t="12041" x="6381750" y="5114925"/>
          <p14:tracePt t="12064" x="6381750" y="5105400"/>
          <p14:tracePt t="12077" x="6372225" y="5105400"/>
          <p14:tracePt t="12090" x="6372225" y="5095875"/>
          <p14:tracePt t="12101" x="6353175" y="5095875"/>
          <p14:tracePt t="12114" x="6353175" y="5086350"/>
          <p14:tracePt t="12138" x="6343650" y="5076825"/>
          <p14:tracePt t="12162" x="6334125" y="5076825"/>
          <p14:tracePt t="12175" x="6324600" y="5076825"/>
          <p14:tracePt t="12186" x="6324600" y="5067300"/>
          <p14:tracePt t="12200" x="6315075" y="5067300"/>
          <p14:tracePt t="12212" x="6315075" y="5057775"/>
          <p14:tracePt t="12236" x="6305550" y="5048250"/>
          <p14:tracePt t="12285" x="6296025" y="5048250"/>
          <p14:tracePt t="12298" x="6286500" y="5048250"/>
          <p14:tracePt t="12334" x="6286500" y="5038725"/>
          <p14:tracePt t="12383" x="6276975" y="5038725"/>
          <p14:tracePt t="12837" x="6257925" y="5038725"/>
          <p14:tracePt t="12861" x="6248400" y="5029200"/>
          <p14:tracePt t="12875" x="6248400" y="5019675"/>
          <p14:tracePt t="12886" x="6238875" y="5019675"/>
          <p14:tracePt t="12911" x="6229350" y="5010150"/>
          <p14:tracePt t="12935" x="6219825" y="5010150"/>
          <p14:tracePt t="12948" x="6219825" y="5000625"/>
          <p14:tracePt t="12960" x="6219825" y="4991100"/>
          <p14:tracePt t="12974" x="6210300" y="4991100"/>
          <p14:tracePt t="13009" x="6210300" y="4981575"/>
          <p14:tracePt t="13021" x="6200775" y="4981575"/>
          <p14:tracePt t="13046" x="6191250" y="4981575"/>
          <p14:tracePt t="13353" x="6181725" y="4981575"/>
          <p14:tracePt t="13389" x="6172200" y="4981575"/>
          <p14:tracePt t="13413" x="6162675" y="4981575"/>
          <p14:tracePt t="13451" x="6153150" y="4981575"/>
          <p14:tracePt t="13487" x="6143625" y="4981575"/>
          <p14:tracePt t="13512" x="6143625" y="4972050"/>
          <p14:tracePt t="13770" x="6134100" y="4972050"/>
          <p14:tracePt t="13781" x="6115050" y="4962525"/>
          <p14:tracePt t="13795" x="6096000" y="4943475"/>
          <p14:tracePt t="13808" x="6076950" y="4933950"/>
          <p14:tracePt t="13824" x="6057900" y="4924425"/>
          <p14:tracePt t="13840" x="6029325" y="4905375"/>
          <p14:tracePt t="13856" x="6010275" y="4886325"/>
          <p14:tracePt t="13880" x="6000750" y="4886325"/>
          <p14:tracePt t="13892" x="6000750" y="4876800"/>
          <p14:tracePt t="13905" x="5991225" y="4876800"/>
          <p14:tracePt t="13978" x="5991225" y="4867275"/>
          <p14:tracePt t="13990" x="5981700" y="4857750"/>
          <p14:tracePt t="14014" x="5972175" y="4848225"/>
          <p14:tracePt t="14039" x="5972175" y="4838700"/>
          <p14:tracePt t="14051" x="5962650" y="4838700"/>
          <p14:tracePt t="14102" x="5953125" y="4838700"/>
          <p14:tracePt t="14383" x="5962650" y="4838700"/>
          <p14:tracePt t="14419" x="5972175" y="4848225"/>
          <p14:tracePt t="14456" x="5981700" y="4857750"/>
          <p14:tracePt t="14469" x="5981700" y="4867275"/>
          <p14:tracePt t="14505" x="5991225" y="4876800"/>
          <p14:tracePt t="14518" x="6000750" y="4876800"/>
          <p14:tracePt t="14541" x="6010275" y="4886325"/>
          <p14:tracePt t="14555" x="6010275" y="4895850"/>
          <p14:tracePt t="14568" x="6019800" y="4905375"/>
          <p14:tracePt t="14579" x="6029325" y="4905375"/>
          <p14:tracePt t="14594" x="6029325" y="4914900"/>
          <p14:tracePt t="14610" x="6038850" y="4924425"/>
          <p14:tracePt t="14629" x="6057900" y="4943475"/>
          <p14:tracePt t="14642" x="6067425" y="4953000"/>
          <p14:tracePt t="14658" x="6086475" y="4962525"/>
          <p14:tracePt t="14674" x="6105525" y="4981575"/>
          <p14:tracePt t="14690" x="6153150" y="5019675"/>
          <p14:tracePt t="14707" x="6162675" y="5029200"/>
          <p14:tracePt t="14722" x="6181725" y="5048250"/>
          <p14:tracePt t="14738" x="6200775" y="5048250"/>
          <p14:tracePt t="14754" x="6210300" y="5067300"/>
          <p14:tracePt t="14770" x="6219825" y="5076825"/>
          <p14:tracePt t="14786" x="6229350" y="5086350"/>
          <p14:tracePt t="14802" x="6248400" y="5105400"/>
          <p14:tracePt t="14818" x="6257925" y="5105400"/>
          <p14:tracePt t="14834" x="6276975" y="5124450"/>
          <p14:tracePt t="14851" x="6296025" y="5133975"/>
          <p14:tracePt t="14866" x="6305550" y="5153025"/>
          <p14:tracePt t="14882" x="6315075" y="5153025"/>
          <p14:tracePt t="14898" x="6334125" y="5162550"/>
          <p14:tracePt t="14915" x="6353175" y="5172075"/>
          <p14:tracePt t="14931" x="6362700" y="5191125"/>
          <p14:tracePt t="14947" x="6381750" y="5200650"/>
          <p14:tracePt t="14963" x="6410325" y="5219700"/>
          <p14:tracePt t="14979" x="6438900" y="5229225"/>
          <p14:tracePt t="14995" x="6457950" y="5248275"/>
          <p14:tracePt t="15011" x="6505575" y="5276850"/>
          <p14:tracePt t="15027" x="6534150" y="5286375"/>
          <p14:tracePt t="15043" x="6543675" y="5295900"/>
          <p14:tracePt t="15059" x="6581775" y="5314950"/>
          <p14:tracePt t="15075" x="6591300" y="5324475"/>
          <p14:tracePt t="15091" x="6610350" y="5334000"/>
          <p14:tracePt t="15107" x="6629400" y="5334000"/>
          <p14:tracePt t="15123" x="6629400" y="5343525"/>
          <p14:tracePt t="15139" x="6638925" y="5343525"/>
          <p14:tracePt t="15155" x="6657975" y="5343525"/>
          <p14:tracePt t="15181" x="6667500" y="5353050"/>
          <p14:tracePt t="15230" x="6677025" y="5353050"/>
          <p14:tracePt t="15891" x="6686550" y="5353050"/>
          <p14:tracePt t="15905" x="6705600" y="5362575"/>
          <p14:tracePt t="15916" x="6715125" y="5362575"/>
          <p14:tracePt t="15929" x="6715125" y="5372100"/>
          <p14:tracePt t="15941" x="6734175" y="5381625"/>
          <p14:tracePt t="15990" x="6743700" y="5381625"/>
          <p14:tracePt t="16015" x="6743700" y="5391150"/>
          <p14:tracePt t="16322" x="6743700" y="5381625"/>
          <p14:tracePt t="16333" x="6753225" y="5353050"/>
          <p14:tracePt t="16346" x="6762750" y="5305425"/>
          <p14:tracePt t="16358" x="6772275" y="5210175"/>
          <p14:tracePt t="16373" x="6791325" y="5105400"/>
          <p14:tracePt t="16389" x="6800850" y="5010150"/>
          <p14:tracePt t="16405" x="6800850" y="4962525"/>
          <p14:tracePt t="16421" x="6810375" y="4914900"/>
          <p14:tracePt t="16443" x="6810375" y="4905375"/>
          <p14:tracePt t="16469" x="6810375" y="4895850"/>
          <p14:tracePt t="16480" x="6810375" y="4876800"/>
          <p14:tracePt t="16492" x="6819900" y="4848225"/>
          <p14:tracePt t="16505" x="6829425" y="4819650"/>
          <p14:tracePt t="16518" x="6829425" y="4800600"/>
          <p14:tracePt t="16533" x="6829425" y="4791075"/>
          <p14:tracePt t="16787" x="6829425" y="4800600"/>
          <p14:tracePt t="16811" x="6829425" y="4819650"/>
          <p14:tracePt t="16826" x="6829425" y="4838700"/>
          <p14:tracePt t="16837" x="6829425" y="4867275"/>
          <p14:tracePt t="16849" x="6819900" y="4914900"/>
          <p14:tracePt t="16861" x="6819900" y="4962525"/>
          <p14:tracePt t="16872" x="6819900" y="5010150"/>
          <p14:tracePt t="16886" x="6819900" y="5076825"/>
          <p14:tracePt t="16902" x="6819900" y="5133975"/>
          <p14:tracePt t="16918" x="6810375" y="5162550"/>
          <p14:tracePt t="16935" x="6810375" y="5181600"/>
          <p14:tracePt t="16951" x="6810375" y="5191125"/>
          <p14:tracePt t="17034" x="6800850" y="5191125"/>
          <p14:tracePt t="18897" x="6791325" y="5181600"/>
          <p14:tracePt t="18909" x="6791325" y="5172075"/>
          <p14:tracePt t="18922" x="6781800" y="5162550"/>
          <p14:tracePt t="18938" x="6781800" y="5143500"/>
          <p14:tracePt t="18959" x="6781800" y="5124450"/>
          <p14:tracePt t="18982" x="6781800" y="5114925"/>
          <p14:tracePt t="18995" x="6781800" y="5095875"/>
          <p14:tracePt t="19009" x="6781800" y="5086350"/>
          <p14:tracePt t="19021" x="6781800" y="5076825"/>
          <p14:tracePt t="19044" x="6781800" y="5067300"/>
          <p14:tracePt t="19130" x="6781800" y="5048250"/>
          <p14:tracePt t="19142" x="6781800" y="5038725"/>
          <p14:tracePt t="19166" x="6781800" y="5029200"/>
          <p14:tracePt t="19179" x="6781800" y="5019675"/>
          <p14:tracePt t="19204" x="6781800" y="5010150"/>
          <p14:tracePt t="19216" x="6781800" y="5000625"/>
          <p14:tracePt t="19229" x="6781800" y="4981575"/>
          <p14:tracePt t="19244" x="6781800" y="4953000"/>
          <p14:tracePt t="19262" x="6781800" y="4933950"/>
          <p14:tracePt t="19276" x="6781800" y="4914900"/>
          <p14:tracePt t="19291" x="6781800" y="4895850"/>
          <p14:tracePt t="19314" x="6781800" y="4886325"/>
          <p14:tracePt t="19325" x="6781800" y="4867275"/>
          <p14:tracePt t="19339" x="6781800" y="4848225"/>
          <p14:tracePt t="19355" x="6781800" y="4829175"/>
          <p14:tracePt t="19371" x="6781800" y="4810125"/>
          <p14:tracePt t="19387" x="6772275" y="4791075"/>
          <p14:tracePt t="20111" x="6772275" y="4781550"/>
          <p14:tracePt t="20161" x="6772275" y="4772025"/>
          <p14:tracePt t="20173" x="6772275" y="4762500"/>
          <p14:tracePt t="20186" x="6772275" y="4752975"/>
          <p14:tracePt t="20197" x="6772275" y="4733925"/>
          <p14:tracePt t="20211" x="6772275" y="4724400"/>
          <p14:tracePt t="20222" x="6772275" y="4714875"/>
          <p14:tracePt t="20884" x="6772275" y="4724400"/>
          <p14:tracePt t="21081" x="6772275" y="4733925"/>
          <p14:tracePt t="21178" x="6762750" y="4743450"/>
          <p14:tracePt t="21190" x="6762750" y="4752975"/>
          <p14:tracePt t="21203" x="6762750" y="4762500"/>
          <p14:tracePt t="21228" x="6762750" y="4772025"/>
          <p14:tracePt t="21240" x="6762750" y="4781550"/>
          <p14:tracePt t="21253" x="6762750" y="4791075"/>
          <p14:tracePt t="21313" x="6753225" y="4791075"/>
          <p14:tracePt t="21350" x="6753225" y="4810125"/>
          <p14:tracePt t="21362" x="6753225" y="4829175"/>
          <p14:tracePt t="21375" x="6753225" y="4838700"/>
          <p14:tracePt t="21388" x="6743700" y="4848225"/>
          <p14:tracePt t="21411" x="6743700" y="4857750"/>
          <p14:tracePt t="21424" x="6734175" y="4857750"/>
          <p14:tracePt t="21437" x="6734175" y="4867275"/>
          <p14:tracePt t="21448" x="6734175" y="4876800"/>
          <p14:tracePt t="21461" x="6734175" y="4886325"/>
          <p14:tracePt t="21485" x="6734175" y="4905375"/>
          <p14:tracePt t="21511" x="6724650" y="4914900"/>
          <p14:tracePt t="21596" x="6724650" y="4943475"/>
          <p14:tracePt t="21608" x="6715125" y="4962525"/>
          <p14:tracePt t="21620" x="6705600" y="4991100"/>
          <p14:tracePt t="21633" x="6705600" y="5010150"/>
          <p14:tracePt t="21648" x="6696075" y="5010150"/>
          <p14:tracePt t="21664" x="6696075" y="5019675"/>
          <p14:tracePt t="21680" x="6696075" y="5029200"/>
          <p14:tracePt t="21731" x="6696075" y="5048250"/>
          <p14:tracePt t="21743" x="6696075" y="5067300"/>
          <p14:tracePt t="21756" x="6686550" y="5076825"/>
          <p14:tracePt t="21767" x="6677025" y="5095875"/>
          <p14:tracePt t="21780" x="6677025" y="5114925"/>
          <p14:tracePt t="21828" x="6677025" y="5124450"/>
          <p14:tracePt t="21914" x="6677025" y="5133975"/>
          <p14:tracePt t="22368" x="6677025" y="5124450"/>
          <p14:tracePt t="22405" x="6677025" y="5114925"/>
          <p14:tracePt t="22430" x="6677025" y="5105400"/>
          <p14:tracePt t="22441" x="6677025" y="5095875"/>
          <p14:tracePt t="22467" x="6677025" y="5086350"/>
          <p14:tracePt t="22492" x="6677025" y="5067300"/>
          <p14:tracePt t="22503" x="6677025" y="5048250"/>
          <p14:tracePt t="22516" x="6686550" y="5038725"/>
          <p14:tracePt t="22530" x="6686550" y="5029200"/>
          <p14:tracePt t="22546" x="6686550" y="5010150"/>
          <p14:tracePt t="22564" x="6686550" y="5000625"/>
          <p14:tracePt t="22589" x="6686550" y="4981575"/>
          <p14:tracePt t="22602" x="6696075" y="4962525"/>
          <p14:tracePt t="22614" x="6696075" y="4933950"/>
          <p14:tracePt t="22626" x="6705600" y="4895850"/>
          <p14:tracePt t="22642" x="6705600" y="4867275"/>
          <p14:tracePt t="22658" x="6705600" y="4848225"/>
          <p14:tracePt t="22674" x="6715125" y="4819650"/>
          <p14:tracePt t="22675" x="6715125" y="4810125"/>
          <p14:tracePt t="22690" x="6715125" y="4800600"/>
          <p14:tracePt t="22712" x="6715125" y="4791075"/>
          <p14:tracePt t="22724" x="6715125" y="4762500"/>
          <p14:tracePt t="22738" x="6715125" y="4733925"/>
          <p14:tracePt t="22755" x="6715125" y="4695825"/>
          <p14:tracePt t="22771" x="6724650" y="4648200"/>
          <p14:tracePt t="22787" x="6724650" y="4619625"/>
          <p14:tracePt t="22803" x="6724650" y="4610100"/>
          <p14:tracePt t="22871" x="6724650" y="4581525"/>
          <p14:tracePt t="22883" x="6724650" y="4562475"/>
          <p14:tracePt t="22896" x="6724650" y="4543425"/>
          <p14:tracePt t="22908" x="6724650" y="4533900"/>
          <p14:tracePt t="22921" x="6724650" y="4524375"/>
          <p14:tracePt t="22981" x="6724650" y="4514850"/>
          <p14:tracePt t="22994" x="6724650" y="4495800"/>
          <p14:tracePt t="23006" x="6715125" y="4495800"/>
          <p14:tracePt t="23018" x="6715125" y="4476750"/>
          <p14:tracePt t="23116" x="6705600" y="4476750"/>
          <p14:tracePt t="23324" x="6696075" y="4476750"/>
          <p14:tracePt t="23362" x="6696075" y="4486275"/>
          <p14:tracePt t="23412" x="6686550" y="4486275"/>
          <p14:tracePt t="23448" x="6677025" y="4486275"/>
          <p14:tracePt t="23497" x="6667500" y="4486275"/>
          <p14:tracePt t="23522" x="6667500" y="4495800"/>
          <p14:tracePt t="23546" x="6657975" y="4495800"/>
          <p14:tracePt t="23558" x="6648450" y="4495800"/>
          <p14:tracePt t="23607" x="6648450" y="4505325"/>
          <p14:tracePt t="23816" x="6638925" y="4514850"/>
          <p14:tracePt t="23829" x="6638925" y="4524375"/>
          <p14:tracePt t="23889" x="6629400" y="4524375"/>
          <p14:tracePt t="23925" x="6629400" y="4533900"/>
          <p14:tracePt t="23962" x="6629400" y="4543425"/>
          <p14:tracePt t="23975" x="6619875" y="4543425"/>
          <p14:tracePt t="28466" x="6619875" y="4533900"/>
          <p14:tracePt t="28491" x="6610350" y="4524375"/>
          <p14:tracePt t="28515" x="6610350" y="4514850"/>
          <p14:tracePt t="28551" x="6610350" y="4505325"/>
          <p14:tracePt t="28577" x="6600825" y="4495800"/>
          <p14:tracePt t="28590" x="6600825" y="4486275"/>
          <p14:tracePt t="28625" x="6591300" y="4486275"/>
          <p14:tracePt t="28639" x="6591300" y="4476750"/>
          <p14:tracePt t="28650" x="6581775" y="4476750"/>
          <p14:tracePt t="28674" x="6581775" y="4467225"/>
          <p14:tracePt t="28687" x="6572250" y="4457700"/>
          <p14:tracePt t="28785" x="6562725" y="4457700"/>
          <p14:tracePt t="28810" x="6553200" y="4457700"/>
          <p14:tracePt t="28822" x="6543675" y="4457700"/>
          <p14:tracePt t="29018" x="6534150" y="4457700"/>
          <p14:tracePt t="29030" x="6534150" y="4467225"/>
          <p14:tracePt t="29043" x="6534150" y="4476750"/>
          <p14:tracePt t="29055" x="6524625" y="4486275"/>
          <p14:tracePt t="29166" x="6524625" y="4495800"/>
          <p14:tracePt t="30293" x="6524625" y="4486275"/>
          <p14:tracePt t="30306" x="6524625" y="4476750"/>
          <p14:tracePt t="30318" x="6524625" y="4467225"/>
          <p14:tracePt t="30330" x="6524625" y="4448175"/>
          <p14:tracePt t="30343" x="6524625" y="4438650"/>
          <p14:tracePt t="30515" x="6524625" y="4429125"/>
          <p14:tracePt t="30539" x="6515100" y="4429125"/>
          <p14:tracePt t="30564" x="6505575" y="4429125"/>
          <p14:tracePt t="30589" x="6496050" y="4429125"/>
          <p14:tracePt t="30639" x="6486525" y="4429125"/>
          <p14:tracePt t="30809" x="6477000" y="4429125"/>
          <p14:tracePt t="30846" x="6467475" y="4429125"/>
          <p14:tracePt t="30882" x="6457950" y="4429125"/>
          <p14:tracePt t="30894" x="6448425" y="4429125"/>
          <p14:tracePt t="30919" x="6438900" y="4429125"/>
          <p14:tracePt t="33317" x="6438900" y="4419600"/>
          <p14:tracePt t="33328" x="6419850" y="4410075"/>
          <p14:tracePt t="33342" x="6410325" y="4391025"/>
          <p14:tracePt t="33354" x="6400800" y="4381500"/>
          <p14:tracePt t="33368" x="6391275" y="4371975"/>
          <p14:tracePt t="33384" x="6381750" y="4352925"/>
          <p14:tracePt t="33400" x="6372225" y="4352925"/>
          <p14:tracePt t="33416" x="6362700" y="4324350"/>
          <p14:tracePt t="33432" x="6362700" y="4314825"/>
          <p14:tracePt t="33452" x="6353175" y="4305300"/>
          <p14:tracePt t="33464" x="6353175" y="4295775"/>
          <p14:tracePt t="34015" x="6362700" y="4295775"/>
          <p14:tracePt t="34028" x="6372225" y="4295775"/>
          <p14:tracePt t="34040" x="6391275" y="4295775"/>
          <p14:tracePt t="34053" x="6410325" y="4295775"/>
          <p14:tracePt t="34064" x="6429375" y="4295775"/>
          <p14:tracePt t="34077" x="6457950" y="4295775"/>
          <p14:tracePt t="34090" x="6486525" y="4295775"/>
          <p14:tracePt t="34105" x="6515100" y="4295775"/>
          <p14:tracePt t="34121" x="6543675" y="4295775"/>
          <p14:tracePt t="34138" x="6638925" y="4305300"/>
          <p14:tracePt t="34153" x="6686550" y="4324350"/>
          <p14:tracePt t="34169" x="6734175" y="4343400"/>
          <p14:tracePt t="34185" x="6781800" y="4352925"/>
          <p14:tracePt t="34201" x="6848475" y="4381500"/>
          <p14:tracePt t="34218" x="6877050" y="4400550"/>
          <p14:tracePt t="34234" x="6905625" y="4419600"/>
          <p14:tracePt t="34250" x="6991350" y="4476750"/>
          <p14:tracePt t="34266" x="7038975" y="4524375"/>
          <p14:tracePt t="34282" x="7096125" y="4600575"/>
          <p14:tracePt t="34298" x="7219950" y="4733925"/>
          <p14:tracePt t="34314" x="7277100" y="4791075"/>
          <p14:tracePt t="34330" x="7324725" y="4838700"/>
          <p14:tracePt t="34347" x="7391400" y="4943475"/>
          <p14:tracePt t="34362" x="7400925" y="4991100"/>
          <p14:tracePt t="34378" x="7429500" y="5038725"/>
          <p14:tracePt t="34394" x="7448550" y="5086350"/>
          <p14:tracePt t="34411" x="7486650" y="5219700"/>
          <p14:tracePt t="34427" x="7505700" y="5286375"/>
          <p14:tracePt t="34442" x="7524750" y="5324475"/>
          <p14:tracePt t="34458" x="7543800" y="5410200"/>
          <p14:tracePt t="34474" x="7562850" y="5448300"/>
          <p14:tracePt t="34490" x="7572375" y="5486400"/>
          <p14:tracePt t="34507" x="7610475" y="5619750"/>
          <p14:tracePt t="34522" x="7620000" y="5715000"/>
          <p14:tracePt t="34539" x="7639050" y="5781675"/>
          <p14:tracePt t="34554" x="7648575" y="5867400"/>
          <p14:tracePt t="34570" x="7677150" y="5991225"/>
          <p14:tracePt t="34586" x="7686675" y="6057900"/>
          <p14:tracePt t="34602" x="7696200" y="6124575"/>
          <p14:tracePt t="34618" x="7724775" y="6267450"/>
          <p14:tracePt t="34634" x="7724775" y="6362700"/>
          <p14:tracePt t="34650" x="7734300" y="6448425"/>
          <p14:tracePt t="34666" x="7753350" y="6591300"/>
          <p14:tracePt t="34682" x="7762875" y="6610350"/>
          <p14:tracePt t="34703" x="7762875" y="6619875"/>
          <p14:tracePt t="35083" x="7762875" y="6629400"/>
          <p14:tracePt t="35096" x="7762875" y="6648450"/>
          <p14:tracePt t="35107" x="7753350" y="6657975"/>
          <p14:tracePt t="35120" x="7753350" y="6667500"/>
          <p14:tracePt t="35157" x="7753350" y="6677025"/>
          <p14:tracePt t="35217" x="7743825" y="6677025"/>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Comparamos ambas técnicas:</a:t>
            </a:r>
            <a:br>
              <a:rPr lang="es-ES" dirty="0" smtClean="0"/>
            </a:br>
            <a:endParaRPr lang="es-AR" dirty="0"/>
          </a:p>
        </p:txBody>
      </p:sp>
      <p:pic>
        <p:nvPicPr>
          <p:cNvPr id="3" name="Imagen 2"/>
          <p:cNvPicPr>
            <a:picLocks noChangeAspect="1"/>
          </p:cNvPicPr>
          <p:nvPr/>
        </p:nvPicPr>
        <p:blipFill>
          <a:blip r:embed="rId4"/>
          <a:stretch>
            <a:fillRect/>
          </a:stretch>
        </p:blipFill>
        <p:spPr>
          <a:xfrm>
            <a:off x="493295" y="1983203"/>
            <a:ext cx="6774819" cy="4213060"/>
          </a:xfrm>
          <a:prstGeom prst="rect">
            <a:avLst/>
          </a:prstGeom>
        </p:spPr>
      </p:pic>
      <p:pic>
        <p:nvPicPr>
          <p:cNvPr id="4" name="Imagen 3"/>
          <p:cNvPicPr>
            <a:picLocks noChangeAspect="1"/>
          </p:cNvPicPr>
          <p:nvPr/>
        </p:nvPicPr>
        <p:blipFill>
          <a:blip r:embed="rId5"/>
          <a:stretch>
            <a:fillRect/>
          </a:stretch>
        </p:blipFill>
        <p:spPr>
          <a:xfrm>
            <a:off x="7384177" y="2492096"/>
            <a:ext cx="4627350" cy="2258820"/>
          </a:xfrm>
          <a:prstGeom prst="rect">
            <a:avLst/>
          </a:prstGeom>
        </p:spPr>
      </p:pic>
      <p:sp>
        <p:nvSpPr>
          <p:cNvPr id="5" name="CuadroTexto 4"/>
          <p:cNvSpPr txBox="1"/>
          <p:nvPr/>
        </p:nvSpPr>
        <p:spPr>
          <a:xfrm>
            <a:off x="7615989" y="4920916"/>
            <a:ext cx="505327" cy="369332"/>
          </a:xfrm>
          <a:prstGeom prst="rect">
            <a:avLst/>
          </a:prstGeom>
          <a:noFill/>
        </p:spPr>
        <p:txBody>
          <a:bodyPr wrap="square" rtlCol="0">
            <a:spAutoFit/>
          </a:bodyPr>
          <a:lstStyle/>
          <a:p>
            <a:r>
              <a:rPr lang="es-ES" dirty="0" smtClean="0"/>
              <a:t>(5)</a:t>
            </a:r>
            <a:endParaRPr lang="es-AR"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41364235"/>
      </p:ext>
    </p:extLst>
  </p:cSld>
  <p:clrMapOvr>
    <a:masterClrMapping/>
  </p:clrMapOvr>
  <mc:AlternateContent xmlns:mc="http://schemas.openxmlformats.org/markup-compatibility/2006">
    <mc:Choice xmlns:p14="http://schemas.microsoft.com/office/powerpoint/2010/main" Requires="p14">
      <p:transition spd="slow" p14:dur="2000" advTm="168816"/>
    </mc:Choice>
    <mc:Fallback>
      <p:transition spd="slow" advTm="168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2029" x="7772400" y="6648450"/>
          <p14:tracePt t="2041" x="7810500" y="6619875"/>
          <p14:tracePt t="2053" x="7858125" y="6553200"/>
          <p14:tracePt t="2065" x="7896225" y="6515100"/>
          <p14:tracePt t="2079" x="7924800" y="6477000"/>
          <p14:tracePt t="2095" x="7943850" y="6438900"/>
          <p14:tracePt t="2111" x="7972425" y="6429375"/>
          <p14:tracePt t="2127" x="8001000" y="6410325"/>
          <p14:tracePt t="2143" x="8039100" y="6400800"/>
          <p14:tracePt t="2159" x="8077200" y="6391275"/>
          <p14:tracePt t="2175" x="8105775" y="6381750"/>
          <p14:tracePt t="2191" x="8191500" y="6381750"/>
          <p14:tracePt t="2207" x="8220075" y="6391275"/>
          <p14:tracePt t="2223" x="8248650" y="6400800"/>
          <p14:tracePt t="2239" x="8296275" y="6429375"/>
          <p14:tracePt t="2255" x="8305800" y="6438900"/>
          <p14:tracePt t="2271" x="8315325" y="6448425"/>
          <p14:tracePt t="2287" x="8324850" y="6457950"/>
          <p14:tracePt t="2605" x="8315325" y="6457950"/>
          <p14:tracePt t="2616" x="8286750" y="6457950"/>
          <p14:tracePt t="2629" x="8248650" y="6457950"/>
          <p14:tracePt t="2641" x="8191500" y="6457950"/>
          <p14:tracePt t="2655" x="8096250" y="6457950"/>
          <p14:tracePt t="2672" x="8001000" y="6457950"/>
          <p14:tracePt t="2688" x="7915275" y="6457950"/>
          <p14:tracePt t="2704" x="7762875" y="6429375"/>
          <p14:tracePt t="2720" x="7724775" y="6419850"/>
          <p14:tracePt t="2736" x="7715250" y="6419850"/>
          <p14:tracePt t="2753" x="7705725" y="6419850"/>
          <p14:tracePt t="3010" x="7696200" y="6419850"/>
          <p14:tracePt t="3022" x="7658100" y="6419850"/>
          <p14:tracePt t="3034" x="7581900" y="6410325"/>
          <p14:tracePt t="3047" x="7496175" y="6410325"/>
          <p14:tracePt t="3060" x="7381875" y="6419850"/>
          <p14:tracePt t="3072" x="7229475" y="6438900"/>
          <p14:tracePt t="3089" x="7048500" y="6477000"/>
          <p14:tracePt t="3104" x="6934200" y="6496050"/>
          <p14:tracePt t="3120" x="6772275" y="6524625"/>
          <p14:tracePt t="3136" x="6753225" y="6524625"/>
          <p14:tracePt t="3152" x="6743700" y="6524625"/>
          <p14:tracePt t="3476" x="6715125" y="6524625"/>
          <p14:tracePt t="3489" x="6667500" y="6524625"/>
          <p14:tracePt t="3501" x="6591300" y="6524625"/>
          <p14:tracePt t="3513" x="6486525" y="6524625"/>
          <p14:tracePt t="3526" x="6372225" y="6524625"/>
          <p14:tracePt t="3538" x="6229350" y="6534150"/>
          <p14:tracePt t="3554" x="6086475" y="6553200"/>
          <p14:tracePt t="3570" x="5934075" y="6581775"/>
          <p14:tracePt t="3586" x="5829300" y="6600825"/>
          <p14:tracePt t="3602" x="5695950" y="6619875"/>
          <p14:tracePt t="3618" x="5676900" y="6619875"/>
          <p14:tracePt t="3634" x="5657850" y="6629400"/>
          <p14:tracePt t="3955" x="5600700" y="6600825"/>
          <p14:tracePt t="3967" x="5476875" y="6534150"/>
          <p14:tracePt t="3979" x="5276850" y="6448425"/>
          <p14:tracePt t="3991" x="5029200" y="6334125"/>
          <p14:tracePt t="4050" x="4200525" y="6153150"/>
          <p14:tracePt t="4097" x="3819525" y="6153150"/>
          <p14:tracePt t="4142" x="3790950" y="6153150"/>
          <p14:tracePt t="4395" x="3743325" y="6096000"/>
          <p14:tracePt t="4444" x="3438525" y="5953125"/>
          <p14:tracePt t="4445" x="3333750" y="5915025"/>
          <p14:tracePt t="4487" x="3086100" y="5791200"/>
          <p14:tracePt t="4529" x="3019425" y="5743575"/>
          <p14:tracePt t="4572" x="3019425" y="5734050"/>
          <p14:tracePt t="4813" x="3009900" y="5715000"/>
          <p14:tracePt t="4863" x="2933700" y="5600700"/>
          <p14:tracePt t="4906" x="2914650" y="5581650"/>
          <p14:tracePt t="5108" x="2924175" y="5581650"/>
          <p14:tracePt t="5159" x="2971800" y="5610225"/>
          <p14:tracePt t="5242" x="2971800" y="5619750"/>
          <p14:tracePt t="5282" x="2933700" y="5619750"/>
          <p14:tracePt t="5325" x="2895600" y="5619750"/>
          <p14:tracePt t="5367" x="2857500" y="5610225"/>
          <p14:tracePt t="5410" x="2847975" y="5610225"/>
          <p14:tracePt t="5819" x="2847975" y="5600700"/>
          <p14:tracePt t="5875" x="2847975" y="5543550"/>
          <p14:tracePt t="5917" x="2847975" y="5476875"/>
          <p14:tracePt t="5958" x="2847975" y="5467350"/>
          <p14:tracePt t="6395" x="2847975" y="5448300"/>
          <p14:tracePt t="6448" x="2847975" y="5362575"/>
          <p14:tracePt t="6490" x="2847975" y="5353050"/>
          <p14:tracePt t="6532" x="2847975" y="5314950"/>
          <p14:tracePt t="6574" x="2847975" y="5305425"/>
          <p14:tracePt t="6862" x="2847975" y="5295900"/>
          <p14:tracePt t="6920" x="2847975" y="5143500"/>
          <p14:tracePt t="6964" x="2847975" y="5010150"/>
          <p14:tracePt t="7005" x="2847975" y="4924425"/>
          <p14:tracePt t="7046" x="2847975" y="4905375"/>
          <p14:tracePt t="7327" x="2847975" y="4886325"/>
          <p14:tracePt t="7380" x="2847975" y="4610100"/>
          <p14:tracePt t="7421" x="2847975" y="4276725"/>
          <p14:tracePt t="7463" x="2838450" y="3971925"/>
          <p14:tracePt t="7504" x="2838450" y="3838575"/>
          <p14:tracePt t="7546" x="2838450" y="3762375"/>
          <p14:tracePt t="7587" x="2838450" y="3752850"/>
          <p14:tracePt t="7830" x="2838450" y="3733800"/>
          <p14:tracePt t="7886" x="2838450" y="3448050"/>
          <p14:tracePt t="7928" x="2828925" y="2924175"/>
          <p14:tracePt t="7971" x="2819400" y="2867025"/>
          <p14:tracePt t="8210" x="2819400" y="2857500"/>
          <p14:tracePt t="8258" x="2819400" y="2819400"/>
          <p14:tracePt t="8299" x="2819400" y="2790825"/>
          <p14:tracePt t="8341" x="2828925" y="2752725"/>
          <p14:tracePt t="8385" x="2847975" y="2714625"/>
          <p14:tracePt t="8934" x="2857500" y="2714625"/>
          <p14:tracePt t="8992" x="2876550" y="2714625"/>
          <p14:tracePt t="9033" x="2895600" y="2714625"/>
          <p14:tracePt t="40271" x="2867025" y="2762250"/>
          <p14:tracePt t="40633" x="2600325" y="4867275"/>
          <p14:tracePt t="40724" x="2581275" y="4886325"/>
          <p14:tracePt t="40766" x="2390775" y="5038725"/>
          <p14:tracePt t="40809" x="2219325" y="5172075"/>
          <p14:tracePt t="40851" x="2066925" y="5419725"/>
          <p14:tracePt t="40895" x="1990725" y="5724525"/>
          <p14:tracePt t="40937" x="1971675" y="6000750"/>
          <p14:tracePt t="40979" x="1971675" y="6210300"/>
          <p14:tracePt t="41021" x="2009775" y="6343650"/>
          <p14:tracePt t="41063" x="2019300" y="6353175"/>
          <p14:tracePt t="41130" x="2019300" y="6343650"/>
          <p14:tracePt t="41171" x="2028825" y="6257925"/>
          <p14:tracePt t="41212" x="2076450" y="5991225"/>
          <p14:tracePt t="41257" x="2105025" y="5905500"/>
          <p14:tracePt t="41299" x="2124075" y="5867400"/>
          <p14:tracePt t="41341" x="2171700" y="5781675"/>
          <p14:tracePt t="41384" x="2219325" y="5715000"/>
          <p14:tracePt t="41425" x="2247900" y="5648325"/>
          <p14:tracePt t="41467" x="2333625" y="5429250"/>
          <p14:tracePt t="41508" x="2390775" y="5248275"/>
          <p14:tracePt t="41550" x="2409825" y="5229225"/>
          <p14:tracePt t="41592" x="2409825" y="5219700"/>
          <p14:tracePt t="42528" x="2419350" y="5219700"/>
          <p14:tracePt t="42581" x="2438400" y="5210175"/>
          <p14:tracePt t="42624" x="2447925" y="5210175"/>
          <p14:tracePt t="42665" x="2486025" y="5210175"/>
          <p14:tracePt t="42707" x="2505075" y="5210175"/>
          <p14:tracePt t="42748" x="2514600" y="5210175"/>
          <p14:tracePt t="42790" x="2533650" y="5210175"/>
          <p14:tracePt t="42832" x="2552700" y="5210175"/>
          <p14:tracePt t="42875" x="2581275" y="5200650"/>
          <p14:tracePt t="42919" x="2600325" y="5200650"/>
          <p14:tracePt t="42962" x="2600325" y="5191125"/>
          <p14:tracePt t="43093" x="2609850" y="5191125"/>
          <p14:tracePt t="43338" x="2609850" y="5181600"/>
          <p14:tracePt t="43391" x="2571750" y="5162550"/>
          <p14:tracePt t="43433" x="2486025" y="5153025"/>
          <p14:tracePt t="43475" x="2409825" y="5143500"/>
          <p14:tracePt t="43516" x="2381250" y="5143500"/>
          <p14:tracePt t="43557" x="2343150" y="5153025"/>
          <p14:tracePt t="43599" x="2305050" y="5153025"/>
          <p14:tracePt t="43641" x="2295525" y="5153025"/>
          <p14:tracePt t="43683" x="2276475" y="5162550"/>
          <p14:tracePt t="43816" x="2286000" y="5162550"/>
          <p14:tracePt t="43865" x="2314575" y="5162550"/>
          <p14:tracePt t="43906" x="2333625" y="5162550"/>
          <p14:tracePt t="43948" x="2381250" y="5162550"/>
          <p14:tracePt t="43990" x="2428875" y="5162550"/>
          <p14:tracePt t="44031" x="2447925" y="5162550"/>
          <p14:tracePt t="44073" x="2457450" y="5162550"/>
          <p14:tracePt t="44114" x="2505075" y="5162550"/>
          <p14:tracePt t="44156" x="2524125" y="5162550"/>
          <p14:tracePt t="44197" x="2543175" y="5162550"/>
          <p14:tracePt t="44834" x="2552700" y="5162550"/>
          <p14:tracePt t="44890" x="2609850" y="5181600"/>
          <p14:tracePt t="44933" x="2647950" y="5181600"/>
          <p14:tracePt t="44975" x="2657475" y="5181600"/>
          <p14:tracePt t="45016" x="2676525" y="5181600"/>
          <p14:tracePt t="45058" x="2705100" y="5181600"/>
          <p14:tracePt t="45100" x="2714625" y="5181600"/>
          <p14:tracePt t="45141" x="2724150" y="5181600"/>
          <p14:tracePt t="45583" x="2733675" y="5181600"/>
          <p14:tracePt t="45638" x="2762250" y="5200650"/>
          <p14:tracePt t="45680" x="2762250" y="5210175"/>
          <p14:tracePt t="45963" x="2771775" y="5210175"/>
          <p14:tracePt t="46010" x="2781300" y="5219700"/>
          <p14:tracePt t="46052" x="2781300" y="5229225"/>
          <p14:tracePt t="66211" x="2781300" y="5219700"/>
          <p14:tracePt t="66263" x="2762250" y="5162550"/>
          <p14:tracePt t="66306" x="2743200" y="5095875"/>
          <p14:tracePt t="66348" x="2733675" y="5010150"/>
          <p14:tracePt t="66391" x="2733675" y="4962525"/>
          <p14:tracePt t="66433" x="2733675" y="4933950"/>
          <p14:tracePt t="66763" x="2724150" y="4933950"/>
          <p14:tracePt t="66821" x="2657475" y="4743450"/>
          <p14:tracePt t="66863" x="2638425" y="4648200"/>
          <p14:tracePt t="66905" x="2628900" y="4543425"/>
          <p14:tracePt t="66949" x="2619375" y="4362450"/>
          <p14:tracePt t="66992" x="2619375" y="4343400"/>
          <p14:tracePt t="67265" x="2619375" y="4324350"/>
          <p14:tracePt t="67315" x="2581275" y="4086225"/>
          <p14:tracePt t="67357" x="2543175" y="3790950"/>
          <p14:tracePt t="67399" x="2514600" y="3457575"/>
          <p14:tracePt t="67443" x="2514600" y="3333750"/>
          <p14:tracePt t="67694" x="2514600" y="3324225"/>
          <p14:tracePt t="67753" x="2514600" y="3200400"/>
          <p14:tracePt t="67794" x="2505075" y="3000375"/>
          <p14:tracePt t="67837" x="2505075" y="2933700"/>
          <p14:tracePt t="67879" x="2505075" y="2924175"/>
          <p14:tracePt t="67939" x="2505075" y="2886075"/>
          <p14:tracePt t="67979" x="2524125" y="2752725"/>
          <p14:tracePt t="68020" x="2524125" y="2714625"/>
          <p14:tracePt t="68505" x="2524125" y="2724150"/>
          <p14:tracePt t="68563" x="2524125" y="2762250"/>
          <p14:tracePt t="68605" x="2524125" y="2819400"/>
          <p14:tracePt t="68647" x="2524125" y="2838450"/>
          <p14:tracePt t="68689" x="2533650" y="2886075"/>
          <p14:tracePt t="68730" x="2543175" y="2924175"/>
          <p14:tracePt t="68772" x="2543175" y="2933700"/>
          <p14:tracePt t="68813" x="2543175" y="2943225"/>
          <p14:tracePt t="68855" x="2543175" y="3000375"/>
          <p14:tracePt t="68898" x="2543175" y="3048000"/>
          <p14:tracePt t="68941" x="2552700" y="3086100"/>
          <p14:tracePt t="68983" x="2562225" y="3152775"/>
          <p14:tracePt t="69024" x="2562225" y="3181350"/>
          <p14:tracePt t="69065" x="2562225" y="3190875"/>
          <p14:tracePt t="69107" x="2562225" y="3228975"/>
          <p14:tracePt t="69412" x="2562225" y="3238500"/>
          <p14:tracePt t="69467" x="2562225" y="3305175"/>
          <p14:tracePt t="69509" x="2562225" y="3381375"/>
          <p14:tracePt t="69551" x="2562225" y="3429000"/>
          <p14:tracePt t="69593" x="2562225" y="3467100"/>
          <p14:tracePt t="69635" x="2571750" y="3571875"/>
          <p14:tracePt t="69679" x="2571750" y="3629025"/>
          <p14:tracePt t="69721" x="2571750" y="3686175"/>
          <p14:tracePt t="69762" x="2571750" y="3733800"/>
          <p14:tracePt t="69803" x="2571750" y="3752850"/>
          <p14:tracePt t="69845" x="2581275" y="3790950"/>
          <p14:tracePt t="69887" x="2590800" y="3829050"/>
          <p14:tracePt t="70221" x="2590800" y="3838575"/>
          <p14:tracePt t="70277" x="2590800" y="3914775"/>
          <p14:tracePt t="70320" x="2590800" y="4029075"/>
          <p14:tracePt t="70361" x="2590800" y="4067175"/>
          <p14:tracePt t="70404" x="2590800" y="4124325"/>
          <p14:tracePt t="70446" x="2590800" y="4229100"/>
          <p14:tracePt t="70488" x="2590800" y="4267200"/>
          <p14:tracePt t="70530" x="2590800" y="4343400"/>
          <p14:tracePt t="70571" x="2590800" y="4400550"/>
          <p14:tracePt t="70614" x="2590800" y="4476750"/>
          <p14:tracePt t="70655" x="2590800" y="4524375"/>
          <p14:tracePt t="70697" x="2590800" y="4552950"/>
          <p14:tracePt t="70739" x="2590800" y="4562475"/>
          <p14:tracePt t="71191" x="2590800" y="4572000"/>
          <p14:tracePt t="71243" x="2590800" y="4610100"/>
          <p14:tracePt t="71284" x="2590800" y="4648200"/>
          <p14:tracePt t="71326" x="2590800" y="4705350"/>
          <p14:tracePt t="71368" x="2590800" y="4762500"/>
          <p14:tracePt t="71412" x="2590800" y="4819650"/>
          <p14:tracePt t="71453" x="2590800" y="4857750"/>
          <p14:tracePt t="71495" x="2600325" y="4886325"/>
          <p14:tracePt t="71538" x="2600325" y="4895850"/>
          <p14:tracePt t="73172" x="2609850" y="4895850"/>
          <p14:tracePt t="73228" x="2695575" y="4895850"/>
          <p14:tracePt t="73270" x="2733675" y="4895850"/>
          <p14:tracePt t="73312" x="2762250" y="4914900"/>
          <p14:tracePt t="73357" x="2809875" y="4962525"/>
          <p14:tracePt t="73399" x="2819400" y="4972050"/>
          <p14:tracePt t="73441" x="2819400" y="4981575"/>
          <p14:tracePt t="73441" x="2819400" y="4991100"/>
          <p14:tracePt t="73482" x="2828925" y="5029200"/>
          <p14:tracePt t="75159" x="2838450" y="5029200"/>
          <p14:tracePt t="75208" x="2857500" y="5038725"/>
          <p14:tracePt t="75251" x="2914650" y="5057775"/>
          <p14:tracePt t="75293" x="2952750" y="5067300"/>
          <p14:tracePt t="75293" x="2962275" y="5076825"/>
          <p14:tracePt t="75335" x="2971800" y="5076825"/>
          <p14:tracePt t="75376" x="2971800" y="5086350"/>
          <p14:tracePt t="94627" x="2990850" y="5086350"/>
          <p14:tracePt t="94680" x="3076575" y="5038725"/>
          <p14:tracePt t="94722" x="3152775" y="5010150"/>
          <p14:tracePt t="94765" x="3381375" y="4981575"/>
          <p14:tracePt t="94808" x="3667125" y="4943475"/>
          <p14:tracePt t="94852" x="3933825" y="4914900"/>
          <p14:tracePt t="94897" x="4152900" y="4972050"/>
          <p14:tracePt t="94897" x="4238625" y="5038725"/>
          <p14:tracePt t="94940" x="4457700" y="5210175"/>
          <p14:tracePt t="94983" x="4552950" y="5286375"/>
          <p14:tracePt t="95025" x="4619625" y="5334000"/>
          <p14:tracePt t="95067" x="4724400" y="5429250"/>
          <p14:tracePt t="95108" x="4752975" y="5438775"/>
          <p14:tracePt t="95400" x="4752975" y="5448300"/>
          <p14:tracePt t="95455" x="4752975" y="5505450"/>
          <p14:tracePt t="95497" x="4781550" y="5553075"/>
          <p14:tracePt t="95539" x="4819650" y="5581650"/>
          <p14:tracePt t="95581" x="4867275" y="5591175"/>
          <p14:tracePt t="95632" x="4943475" y="5610225"/>
          <p14:tracePt t="95677" x="5057775" y="5629275"/>
          <p14:tracePt t="95722" x="5162550" y="5638800"/>
          <p14:tracePt t="95764" x="5200650" y="5638800"/>
          <p14:tracePt t="95807" x="5286375" y="5638800"/>
          <p14:tracePt t="95848" x="5343525" y="5629275"/>
          <p14:tracePt t="95891" x="5419725" y="5619750"/>
          <p14:tracePt t="95935" x="5486400" y="5619750"/>
          <p14:tracePt t="95978" x="5591175" y="5619750"/>
          <p14:tracePt t="96022" x="5676900" y="5591175"/>
          <p14:tracePt t="96064" x="5753100" y="5562600"/>
          <p14:tracePt t="96105" x="5791200" y="5543550"/>
          <p14:tracePt t="96148" x="5800725" y="5524500"/>
          <p14:tracePt t="96516" x="5810250" y="5514975"/>
          <p14:tracePt t="96569" x="5972175" y="5362575"/>
          <p14:tracePt t="96611" x="6029325" y="5295900"/>
          <p14:tracePt t="96653" x="6038850" y="5295900"/>
          <p14:tracePt t="96736" x="6048375" y="5295900"/>
          <p14:tracePt t="96785" x="6057900" y="5295900"/>
          <p14:tracePt t="96884" x="6057900" y="5305425"/>
          <p14:tracePt t="96936" x="5981700" y="5353050"/>
          <p14:tracePt t="96977" x="5905500" y="5400675"/>
          <p14:tracePt t="97020" x="5791200" y="5429250"/>
          <p14:tracePt t="97062" x="5724525" y="5448300"/>
          <p14:tracePt t="97104" x="5648325" y="5457825"/>
          <p14:tracePt t="97146" x="5591175" y="5467350"/>
          <p14:tracePt t="97187" x="5524500" y="5486400"/>
          <p14:tracePt t="97229" x="5438775" y="5495925"/>
          <p14:tracePt t="97271" x="5381625" y="5505450"/>
          <p14:tracePt t="97313" x="5286375" y="5524500"/>
          <p14:tracePt t="97354" x="5229225" y="5534025"/>
          <p14:tracePt t="97397" x="5181600" y="5543550"/>
          <p14:tracePt t="97441" x="5133975" y="5543550"/>
          <p14:tracePt t="97482" x="5124450" y="5543550"/>
          <p14:tracePt t="97524" x="5114925" y="5543550"/>
          <p14:tracePt t="97841" x="5095875" y="5543550"/>
          <p14:tracePt t="97893" x="5010150" y="5534025"/>
          <p14:tracePt t="97935" x="4933950" y="5514975"/>
          <p14:tracePt t="97977" x="4857750" y="5476875"/>
          <p14:tracePt t="98018" x="4819650" y="5467350"/>
          <p14:tracePt t="98061" x="4772025" y="5467350"/>
          <p14:tracePt t="98103" x="4743450" y="5448300"/>
          <p14:tracePt t="98145" x="4714875" y="5429250"/>
          <p14:tracePt t="98186" x="4695825" y="5400675"/>
          <p14:tracePt t="98257" x="4695825" y="5391150"/>
          <p14:tracePt t="99422" x="4705350" y="5391150"/>
          <p14:tracePt t="99901" x="4714875" y="5391150"/>
          <p14:tracePt t="99974" x="4724400" y="5391150"/>
          <p14:tracePt t="100014" x="4724400" y="5400675"/>
          <p14:tracePt t="100061" x="4733925" y="5400675"/>
          <p14:tracePt t="100102" x="4743450" y="5400675"/>
          <p14:tracePt t="100143" x="4743450" y="5410200"/>
          <p14:tracePt t="100184" x="4772025" y="5419725"/>
          <p14:tracePt t="100226" x="4781550" y="5429250"/>
          <p14:tracePt t="100268" x="4791075" y="5429250"/>
          <p14:tracePt t="100310" x="4800600" y="5429250"/>
          <p14:tracePt t="100351" x="4819650" y="5438775"/>
          <p14:tracePt t="100394" x="4838700" y="5438775"/>
          <p14:tracePt t="100465" x="4838700" y="5448300"/>
          <p14:tracePt t="101005" x="4848225" y="5448300"/>
          <p14:tracePt t="101051" x="4876800" y="5448300"/>
          <p14:tracePt t="101094" x="4895850" y="5448300"/>
          <p14:tracePt t="101135" x="4905375" y="5448300"/>
          <p14:tracePt t="101177" x="4924425" y="5457825"/>
          <p14:tracePt t="101218" x="4933950" y="5457825"/>
          <p14:tracePt t="101287" x="4943475" y="5457825"/>
          <p14:tracePt t="101434" x="4953000" y="5457825"/>
          <p14:tracePt t="101489" x="4991100" y="5457825"/>
          <p14:tracePt t="101530" x="5019675" y="5457825"/>
          <p14:tracePt t="101572" x="5038725" y="5457825"/>
          <p14:tracePt t="101614" x="5067300" y="5457825"/>
          <p14:tracePt t="101656" x="5105400" y="5457825"/>
          <p14:tracePt t="101699" x="5124450" y="5457825"/>
          <p14:tracePt t="101740" x="5143500" y="5457825"/>
          <p14:tracePt t="101782" x="5181600" y="5457825"/>
          <p14:tracePt t="101823" x="5200650" y="5457825"/>
          <p14:tracePt t="102194" x="5219700" y="5457825"/>
          <p14:tracePt t="102245" x="5314950" y="5429250"/>
          <p14:tracePt t="102288" x="5353050" y="5419725"/>
          <p14:tracePt t="102330" x="5438775" y="5410200"/>
          <p14:tracePt t="102372" x="5505450" y="5410200"/>
          <p14:tracePt t="102415" x="5572125" y="5410200"/>
          <p14:tracePt t="102456" x="5619750" y="5410200"/>
          <p14:tracePt t="102497" x="5686425" y="5410200"/>
          <p14:tracePt t="102540" x="5734050" y="5410200"/>
          <p14:tracePt t="102581" x="5743575" y="5410200"/>
          <p14:tracePt t="102637" x="5762625" y="5410200"/>
          <p14:tracePt t="102678" x="5781675" y="5400675"/>
          <p14:tracePt t="102719" x="5800725" y="5400675"/>
          <p14:tracePt t="102771" x="5819775" y="5400675"/>
          <p14:tracePt t="102812" x="5857875" y="5400675"/>
          <p14:tracePt t="102854" x="5895975" y="5400675"/>
          <p14:tracePt t="102896" x="5905500" y="5391150"/>
          <p14:tracePt t="102941" x="5915025" y="5391150"/>
          <p14:tracePt t="103323" x="5924550" y="5391150"/>
          <p14:tracePt t="103379" x="6000750" y="5391150"/>
          <p14:tracePt t="103422" x="6076950" y="5391150"/>
          <p14:tracePt t="103463" x="6096000" y="5391150"/>
          <p14:tracePt t="103505" x="6115050" y="5391150"/>
          <p14:tracePt t="103547" x="6153150" y="5410200"/>
          <p14:tracePt t="103605" x="6162675" y="5410200"/>
          <p14:tracePt t="103646" x="6162675" y="5419725"/>
          <p14:tracePt t="103687" x="6181725" y="5429250"/>
          <p14:tracePt t="104219" x="6191250" y="5429250"/>
          <p14:tracePt t="104276" x="6238875" y="5429250"/>
          <p14:tracePt t="104319" x="6267450" y="5429250"/>
          <p14:tracePt t="104361" x="6276975" y="5438775"/>
          <p14:tracePt t="108439" x="6276975" y="5429250"/>
          <p14:tracePt t="108489" x="6372225" y="5276850"/>
          <p14:tracePt t="108530" x="6457950" y="5105400"/>
          <p14:tracePt t="108573" x="6638925" y="4772025"/>
          <p14:tracePt t="108614" x="6772275" y="4467225"/>
          <p14:tracePt t="108656" x="6867525" y="4210050"/>
          <p14:tracePt t="108698" x="6896100" y="4162425"/>
          <p14:tracePt t="108740" x="6896100" y="4152900"/>
          <p14:tracePt t="109027" x="6896100" y="4114800"/>
          <p14:tracePt t="109082" x="6924675" y="3800475"/>
          <p14:tracePt t="109124" x="6943725" y="3609975"/>
          <p14:tracePt t="109167" x="6943725" y="3495675"/>
          <p14:tracePt t="109209" x="6943725" y="3476625"/>
          <p14:tracePt t="109456" x="6943725" y="3457575"/>
          <p14:tracePt t="109507" x="6943725" y="3219450"/>
          <p14:tracePt t="109549" x="6924675" y="3048000"/>
          <p14:tracePt t="109590" x="6905625" y="2952750"/>
          <p14:tracePt t="109632" x="6896100" y="2924175"/>
          <p14:tracePt t="109674" x="6896100" y="2905125"/>
          <p14:tracePt t="109717" x="6896100" y="2781300"/>
          <p14:tracePt t="109760" x="6896100" y="2638425"/>
          <p14:tracePt t="109802" x="6896100" y="2628900"/>
          <p14:tracePt t="112299" x="6896100" y="2638425"/>
          <p14:tracePt t="112643" x="6896100" y="2647950"/>
          <p14:tracePt t="112692" x="6896100" y="2657475"/>
          <p14:tracePt t="112753" x="6896100" y="2667000"/>
          <p14:tracePt t="112802" x="6896100" y="2676525"/>
          <p14:tracePt t="112901" x="6896100" y="2686050"/>
          <p14:tracePt t="112949" x="6896100" y="2714625"/>
          <p14:tracePt t="113010" x="6896100" y="2724150"/>
          <p14:tracePt t="113053" x="6896100" y="2733675"/>
          <p14:tracePt t="113095" x="6896100" y="2762250"/>
          <p14:tracePt t="113170" x="6896100" y="2781300"/>
          <p14:tracePt t="113211" x="6896100" y="2819400"/>
          <p14:tracePt t="113256" x="6896100" y="2828925"/>
          <p14:tracePt t="114727" x="6896100" y="2838450"/>
          <p14:tracePt t="114782" x="6896100" y="2847975"/>
          <p14:tracePt t="114823" x="6896100" y="2857500"/>
          <p14:tracePt t="114948" x="6896100" y="2867025"/>
          <p14:tracePt t="115000" x="6896100" y="2886075"/>
          <p14:tracePt t="115041" x="6896100" y="2895600"/>
          <p14:tracePt t="115083" x="6896100" y="2914650"/>
          <p14:tracePt t="115156" x="6896100" y="2924175"/>
          <p14:tracePt t="115208" x="6896100" y="2933700"/>
          <p14:tracePt t="115266" x="6896100" y="2952750"/>
          <p14:tracePt t="115308" x="6896100" y="2971800"/>
          <p14:tracePt t="115350" x="6896100" y="2981325"/>
          <p14:tracePt t="117656" x="6896100" y="2990850"/>
          <p14:tracePt t="117704" x="6896100" y="3009900"/>
          <p14:tracePt t="117746" x="6896100" y="3019425"/>
          <p14:tracePt t="117787" x="6896100" y="3038475"/>
          <p14:tracePt t="117829" x="6896100" y="3067050"/>
          <p14:tracePt t="117871" x="6896100" y="3095625"/>
          <p14:tracePt t="117914" x="6886575" y="3124200"/>
          <p14:tracePt t="117956" x="6886575" y="3171825"/>
          <p14:tracePt t="117997" x="6877050" y="3209925"/>
          <p14:tracePt t="118039" x="6877050" y="3238500"/>
          <p14:tracePt t="118081" x="6877050" y="3248025"/>
          <p14:tracePt t="118122" x="6877050" y="3276600"/>
          <p14:tracePt t="118164" x="6877050" y="3286125"/>
          <p14:tracePt t="118270" x="6877050" y="3295650"/>
          <p14:tracePt t="118318" x="6877050" y="3314700"/>
          <p14:tracePt t="118319" x="6877050" y="3324225"/>
          <p14:tracePt t="120032" x="6877050" y="3333750"/>
          <p14:tracePt t="120090" x="6877050" y="3362325"/>
          <p14:tracePt t="120132" x="6877050" y="3390900"/>
          <p14:tracePt t="120174" x="6877050" y="3419475"/>
          <p14:tracePt t="120216" x="6877050" y="3495675"/>
          <p14:tracePt t="120258" x="6877050" y="3533775"/>
          <p14:tracePt t="120303" x="6877050" y="3543300"/>
          <p14:tracePt t="120352" x="6877050" y="3562350"/>
          <p14:tracePt t="120393" x="6877050" y="3609975"/>
          <p14:tracePt t="120436" x="6877050" y="3629025"/>
          <p14:tracePt t="122363" x="6877050" y="3638550"/>
          <p14:tracePt t="122414" x="6848475" y="3705225"/>
          <p14:tracePt t="122456" x="6819900" y="3781425"/>
          <p14:tracePt t="122498" x="6772275" y="3838575"/>
          <p14:tracePt t="122540" x="6762750" y="3848100"/>
          <p14:tracePt t="122581" x="6753225" y="3857625"/>
          <p14:tracePt t="122865" x="6715125" y="3857625"/>
          <p14:tracePt t="122920" x="6419850" y="3857625"/>
          <p14:tracePt t="122963" x="6210300" y="3857625"/>
          <p14:tracePt t="123005" x="6143625" y="3876675"/>
          <p14:tracePt t="123047" x="6124575" y="3895725"/>
          <p14:tracePt t="123090" x="6115050" y="3905250"/>
          <p14:tracePt t="123132" x="6115050" y="3914775"/>
          <p14:tracePt t="123343" x="6057900" y="3924300"/>
          <p14:tracePt t="123397" x="5762625" y="4029075"/>
          <p14:tracePt t="123440" x="5686425" y="4048125"/>
          <p14:tracePt t="123482" x="5657850" y="4048125"/>
          <p14:tracePt t="123576" x="5638800" y="4048125"/>
          <p14:tracePt t="123627" x="5600700" y="4048125"/>
          <p14:tracePt t="123668" x="5581650" y="4048125"/>
          <p14:tracePt t="123724" x="5581650" y="4038600"/>
          <p14:tracePt t="123908" x="5581650" y="4029075"/>
          <p14:tracePt t="123964" x="5600700" y="4029075"/>
          <p14:tracePt t="124006" x="5638800" y="4029075"/>
          <p14:tracePt t="124047" x="5657850" y="4019550"/>
          <p14:tracePt t="124089" x="5676900" y="4019550"/>
          <p14:tracePt t="124131" x="5734050" y="4019550"/>
          <p14:tracePt t="124173" x="5781675" y="4019550"/>
          <p14:tracePt t="124215" x="5829300" y="4019550"/>
          <p14:tracePt t="124257" x="5876925" y="4019550"/>
          <p14:tracePt t="124299" x="5915025" y="4019550"/>
          <p14:tracePt t="124398" x="5915025" y="4029075"/>
          <p14:tracePt t="124452" x="5838825" y="4038600"/>
          <p14:tracePt t="124494" x="5705475" y="4038600"/>
          <p14:tracePt t="124536" x="5534025" y="3990975"/>
          <p14:tracePt t="124577" x="5457825" y="3962400"/>
          <p14:tracePt t="124620" x="5391150" y="3952875"/>
          <p14:tracePt t="124668" x="5381625" y="3952875"/>
          <p14:tracePt t="124828" x="5391150" y="3952875"/>
          <p14:tracePt t="124883" x="5419725" y="3943350"/>
          <p14:tracePt t="124931" x="5505450" y="3933825"/>
          <p14:tracePt t="124977" x="5553075" y="3924300"/>
          <p14:tracePt t="125021" x="5581650" y="3924300"/>
          <p14:tracePt t="125066" x="5676900" y="3924300"/>
          <p14:tracePt t="125111" x="5791200" y="3914775"/>
          <p14:tracePt t="125156" x="5829300" y="3905250"/>
          <p14:tracePt t="125331" x="5838825" y="3905250"/>
          <p14:tracePt t="125387" x="5867400" y="3905250"/>
          <p14:tracePt t="125432" x="5876925" y="3905250"/>
          <p14:tracePt t="125551" x="5867400" y="3905250"/>
          <p14:tracePt t="125606" x="5753100" y="3914775"/>
          <p14:tracePt t="125651" x="5534025" y="3943350"/>
          <p14:tracePt t="125701" x="5419725" y="3952875"/>
          <p14:tracePt t="125750" x="5362575" y="3952875"/>
          <p14:tracePt t="125919" x="5372100" y="3952875"/>
          <p14:tracePt t="125974" x="5457825" y="3971925"/>
          <p14:tracePt t="126019" x="5705475" y="3990975"/>
          <p14:tracePt t="126065" x="5819775" y="4000500"/>
          <p14:tracePt t="126112" x="5838825" y="4010025"/>
          <p14:tracePt t="127207" x="5848350" y="4010025"/>
          <p14:tracePt t="127271" x="5905500" y="4038600"/>
          <p14:tracePt t="127317" x="5943600" y="4048125"/>
          <p14:tracePt t="127317" x="5953125" y="4057650"/>
          <p14:tracePt t="127363" x="6000750" y="4095750"/>
          <p14:tracePt t="127409" x="6067425" y="4143375"/>
          <p14:tracePt t="127455" x="6105525" y="4171950"/>
          <p14:tracePt t="127500" x="6124575" y="4200525"/>
          <p14:tracePt t="127545" x="6134100" y="4200525"/>
          <p14:tracePt t="127856" x="6143625" y="4200525"/>
          <p14:tracePt t="127911" x="6210300" y="4181475"/>
          <p14:tracePt t="127955" x="6276975" y="4171950"/>
          <p14:tracePt t="128004" x="6305550" y="4171950"/>
          <p14:tracePt t="128049" x="6305550" y="4181475"/>
          <p14:tracePt t="128095" x="6343650" y="4210050"/>
          <p14:tracePt t="128139" x="6353175" y="4229100"/>
          <p14:tracePt t="128186" x="6362700" y="4238625"/>
          <p14:tracePt t="128232" x="6362700" y="4248150"/>
          <p14:tracePt t="128279" x="6362700" y="4276725"/>
          <p14:tracePt t="128326" x="6372225" y="4305300"/>
          <p14:tracePt t="128370" x="6372225" y="4333875"/>
          <p14:tracePt t="128417" x="6372225" y="4352925"/>
          <p14:tracePt t="129549" x="6381750" y="4352925"/>
          <p14:tracePt t="129595" x="6400800" y="4362450"/>
          <p14:tracePt t="129639" x="6410325" y="4400550"/>
          <p14:tracePt t="129687" x="6410325" y="4438650"/>
          <p14:tracePt t="129732" x="6410325" y="4476750"/>
          <p14:tracePt t="129778" x="6381750" y="4543425"/>
          <p14:tracePt t="129826" x="6353175" y="4572000"/>
          <p14:tracePt t="129876" x="6305550" y="4629150"/>
          <p14:tracePt t="129924" x="6286500" y="4657725"/>
          <p14:tracePt t="129975" x="6276975" y="4657725"/>
          <p14:tracePt t="130022" x="6248400" y="4686300"/>
          <p14:tracePt t="130070" x="6229350" y="4686300"/>
          <p14:tracePt t="130117" x="6219825" y="4695825"/>
          <p14:tracePt t="130224" x="6210300" y="4695825"/>
          <p14:tracePt t="132028" x="6219825" y="4695825"/>
          <p14:tracePt t="132089" x="6229350" y="4695825"/>
          <p14:tracePt t="132309" x="6238875" y="4695825"/>
          <p14:tracePt t="132366" x="6248400" y="4695825"/>
          <p14:tracePt t="132409" x="6257925" y="4695825"/>
          <p14:tracePt t="133179" x="6267450" y="4695825"/>
          <p14:tracePt t="133240" x="6286500" y="4695825"/>
          <p14:tracePt t="133282" x="6324600" y="4695825"/>
          <p14:tracePt t="133325" x="6334125" y="4714875"/>
          <p14:tracePt t="133367" x="6343650" y="4714875"/>
          <p14:tracePt t="133409" x="6362700" y="4714875"/>
          <p14:tracePt t="133452" x="6391275" y="4733925"/>
          <p14:tracePt t="133495" x="6400800" y="4743450"/>
          <p14:tracePt t="133538" x="6419850" y="4762500"/>
          <p14:tracePt t="133580" x="6448425" y="4791075"/>
          <p14:tracePt t="133623" x="6467475" y="4829175"/>
          <p14:tracePt t="133665" x="6477000" y="4848225"/>
          <p14:tracePt t="133708" x="6486525" y="4867275"/>
          <p14:tracePt t="133751" x="6496050" y="4886325"/>
          <p14:tracePt t="133793" x="6505575" y="4914900"/>
          <p14:tracePt t="133835" x="6515100" y="4924425"/>
          <p14:tracePt t="133878" x="6524625" y="4962525"/>
          <p14:tracePt t="133879" x="6534150" y="4981575"/>
          <p14:tracePt t="133921" x="6543675" y="4991100"/>
          <p14:tracePt t="133977" x="6543675" y="5000625"/>
          <p14:tracePt t="134019" x="6543675" y="5019675"/>
          <p14:tracePt t="134061" x="6543675" y="5048250"/>
          <p14:tracePt t="134173" x="6543675" y="5057775"/>
          <p14:tracePt t="134223" x="6505575" y="5067300"/>
          <p14:tracePt t="134265" x="6467475" y="5076825"/>
          <p14:tracePt t="134307" x="6419850" y="5095875"/>
          <p14:tracePt t="134307" x="6400800" y="5095875"/>
          <p14:tracePt t="134350" x="6362700" y="5095875"/>
          <p14:tracePt t="134392" x="6305550" y="5086350"/>
          <p14:tracePt t="134436" x="6229350" y="5057775"/>
          <p14:tracePt t="134479" x="6191250" y="5048250"/>
          <p14:tracePt t="134522" x="6143625" y="5029200"/>
          <p14:tracePt t="134566" x="6124575" y="5029200"/>
          <p14:tracePt t="134762" x="6124575" y="5019675"/>
          <p14:tracePt t="134995" x="6134100" y="5019675"/>
          <p14:tracePt t="135036" x="6153150" y="5019675"/>
          <p14:tracePt t="135077" x="6172200" y="5019675"/>
          <p14:tracePt t="135120" x="6191250" y="5019675"/>
          <p14:tracePt t="135162" x="6219825" y="5019675"/>
          <p14:tracePt t="135204" x="6276975" y="5019675"/>
          <p14:tracePt t="135246" x="6315075" y="5019675"/>
          <p14:tracePt t="135289" x="6343650" y="5019675"/>
          <p14:tracePt t="135330" x="6372225" y="5019675"/>
          <p14:tracePt t="135372" x="6391275" y="5019675"/>
          <p14:tracePt t="135414" x="6410325" y="5010150"/>
          <p14:tracePt t="135456" x="6429375" y="5010150"/>
          <p14:tracePt t="135499" x="6429375" y="5000625"/>
          <p14:tracePt t="135540" x="6429375" y="4991100"/>
          <p14:tracePt t="135620" x="6429375" y="4981575"/>
          <p14:tracePt t="135672" x="6448425" y="4933950"/>
          <p14:tracePt t="135716" x="6448425" y="4914900"/>
          <p14:tracePt t="136479" x="6457950" y="4914900"/>
          <p14:tracePt t="136537" x="6486525" y="4981575"/>
          <p14:tracePt t="136579" x="6524625" y="5095875"/>
          <p14:tracePt t="136622" x="6553200" y="5162550"/>
          <p14:tracePt t="136665" x="6591300" y="5238750"/>
          <p14:tracePt t="136707" x="6610350" y="5305425"/>
          <p14:tracePt t="136750" x="6629400" y="5334000"/>
          <p14:tracePt t="136792" x="6629400" y="5343525"/>
          <p14:tracePt t="136836" x="6629400" y="5381625"/>
          <p14:tracePt t="136878" x="6629400" y="5410200"/>
          <p14:tracePt t="136920" x="6600825" y="5448300"/>
          <p14:tracePt t="136921" x="6581775" y="5467350"/>
          <p14:tracePt t="136964" x="6505575" y="5476875"/>
          <p14:tracePt t="137005" x="6438900" y="5476875"/>
          <p14:tracePt t="137005" x="6410325" y="5448300"/>
          <p14:tracePt t="137048" x="6334125" y="5372100"/>
          <p14:tracePt t="137089" x="6257925" y="5314950"/>
          <p14:tracePt t="137133" x="6181725" y="5286375"/>
          <p14:tracePt t="137174" x="6134100" y="5267325"/>
          <p14:tracePt t="137216" x="6105525" y="5267325"/>
          <p14:tracePt t="137258" x="6076950" y="5267325"/>
          <p14:tracePt t="137301" x="6038850" y="5267325"/>
          <p14:tracePt t="137342" x="6029325" y="5267325"/>
          <p14:tracePt t="137779" x="6019800" y="5267325"/>
          <p14:tracePt t="137833" x="5953125" y="5286375"/>
          <p14:tracePt t="137874" x="5915025" y="5295900"/>
          <p14:tracePt t="137917" x="5905500" y="5295900"/>
          <p14:tracePt t="138221" x="5895975" y="5295900"/>
          <p14:tracePt t="138267" x="5886450" y="5295900"/>
          <p14:tracePt t="138310" x="5876925" y="5295900"/>
          <p14:tracePt t="138352" x="5905500" y="5324475"/>
          <p14:tracePt t="138394" x="5943600" y="5334000"/>
          <p14:tracePt t="138437" x="5972175" y="5334000"/>
          <p14:tracePt t="138479" x="6038850" y="5334000"/>
          <p14:tracePt t="138521" x="6086475" y="5334000"/>
          <p14:tracePt t="138563" x="6105525" y="5334000"/>
          <p14:tracePt t="138945" x="6096000" y="5334000"/>
          <p14:tracePt t="139001" x="6019800" y="5334000"/>
          <p14:tracePt t="139043" x="5953125" y="5334000"/>
          <p14:tracePt t="139085" x="5934075" y="5343525"/>
          <p14:tracePt t="140171" x="5943600" y="5334000"/>
          <p14:tracePt t="140228" x="6048375" y="5172075"/>
          <p14:tracePt t="140270" x="6248400" y="4905375"/>
          <p14:tracePt t="140313" x="6372225" y="4733925"/>
          <p14:tracePt t="140355" x="6438900" y="4648200"/>
          <p14:tracePt t="140397" x="6486525" y="4533900"/>
          <p14:tracePt t="140589" x="6486525" y="4505325"/>
          <p14:tracePt t="140647" x="6486525" y="4105275"/>
          <p14:tracePt t="140690" x="6486525" y="3733800"/>
          <p14:tracePt t="140732" x="6448425" y="3590925"/>
          <p14:tracePt t="140774" x="6353175" y="3276600"/>
          <p14:tracePt t="140816" x="6305550" y="3086100"/>
          <p14:tracePt t="140859" x="6257925" y="2962275"/>
          <p14:tracePt t="140901" x="6248400" y="2924175"/>
          <p14:tracePt t="141103" x="6248400" y="2914650"/>
          <p14:tracePt t="141159" x="6238875" y="2752725"/>
          <p14:tracePt t="141202" x="6210300" y="2686050"/>
          <p14:tracePt t="141324" x="6210300" y="2657475"/>
          <p14:tracePt t="141365" x="6210300" y="2571750"/>
          <p14:tracePt t="141406" x="6200775" y="2543175"/>
          <p14:tracePt t="143274" x="6191250" y="2533650"/>
          <p14:tracePt t="143327" x="6191250" y="2514600"/>
          <p14:tracePt t="145837" x="6191250" y="2524125"/>
          <p14:tracePt t="145884" x="6191250" y="2562225"/>
          <p14:tracePt t="145927" x="6191250" y="2628900"/>
          <p14:tracePt t="145969" x="6191250" y="2695575"/>
          <p14:tracePt t="146011" x="6191250" y="2790825"/>
          <p14:tracePt t="146055" x="6200775" y="2933700"/>
          <p14:tracePt t="146097" x="6210300" y="3248025"/>
          <p14:tracePt t="146139" x="6210300" y="3571875"/>
          <p14:tracePt t="146181" x="6229350" y="3933825"/>
          <p14:tracePt t="146222" x="6248400" y="4162425"/>
          <p14:tracePt t="146265" x="6257925" y="4429125"/>
          <p14:tracePt t="146308" x="6276975" y="4733925"/>
          <p14:tracePt t="146350" x="6276975" y="4791075"/>
          <p14:tracePt t="146745" x="6276975" y="4819650"/>
          <p14:tracePt t="146801" x="6276975" y="4953000"/>
          <p14:tracePt t="146845" x="6276975" y="5086350"/>
          <p14:tracePt t="146894" x="6276975" y="5172075"/>
          <p14:tracePt t="146937" x="6276975" y="5229225"/>
          <p14:tracePt t="146982" x="6276975" y="5295900"/>
          <p14:tracePt t="147024" x="6286500" y="5334000"/>
          <p14:tracePt t="147067" x="6296025" y="5410200"/>
          <p14:tracePt t="147109" x="6296025" y="5438775"/>
          <p14:tracePt t="158534" x="6296025" y="5448300"/>
          <p14:tracePt t="158581" x="6315075" y="5467350"/>
          <p14:tracePt t="158622" x="6334125" y="5495925"/>
          <p14:tracePt t="158663" x="6353175" y="5514975"/>
          <p14:tracePt t="158705" x="6391275" y="5572125"/>
          <p14:tracePt t="158747" x="6410325" y="5600700"/>
          <p14:tracePt t="158789" x="6429375" y="5619750"/>
          <p14:tracePt t="158831" x="6467475" y="5676900"/>
          <p14:tracePt t="158873" x="6486525" y="5695950"/>
          <p14:tracePt t="158917" x="6486525" y="5705475"/>
          <p14:tracePt t="159712" x="6496050" y="5705475"/>
          <p14:tracePt t="159768" x="6543675" y="5705475"/>
          <p14:tracePt t="159812" x="6591300" y="5705475"/>
          <p14:tracePt t="159853" x="6610350" y="5705475"/>
          <p14:tracePt t="159895" x="6629400" y="5705475"/>
          <p14:tracePt t="159895" x="6638925" y="5705475"/>
          <p14:tracePt t="159938" x="6657975" y="5705475"/>
          <p14:tracePt t="159981" x="6657975" y="5715000"/>
          <p14:tracePt t="160023" x="6667500" y="5715000"/>
          <p14:tracePt t="160349" x="6677025" y="5715000"/>
          <p14:tracePt t="160402" x="6734175" y="5715000"/>
          <p14:tracePt t="160444" x="6772275" y="5715000"/>
          <p14:tracePt t="160493" x="6819900" y="5724525"/>
          <p14:tracePt t="160536" x="6838950" y="5753100"/>
          <p14:tracePt t="160578" x="6858000" y="5762625"/>
          <p14:tracePt t="160620" x="6867525" y="5791200"/>
          <p14:tracePt t="160662" x="6877050" y="5810250"/>
          <p14:tracePt t="160704" x="6905625" y="5867400"/>
          <p14:tracePt t="160746" x="6905625" y="5905500"/>
          <p14:tracePt t="166217" x="6915150" y="5905500"/>
          <p14:tracePt t="166277" x="6962775" y="5905500"/>
          <p14:tracePt t="166277" x="6972300" y="5905500"/>
          <p14:tracePt t="166327" x="6981825" y="5905500"/>
          <p14:tracePt t="166389" x="6991350" y="5905500"/>
          <p14:tracePt t="166430" x="7000875" y="5905500"/>
          <p14:tracePt t="166472" x="7010400" y="5905500"/>
          <p14:tracePt t="166514" x="7067550" y="5905500"/>
          <p14:tracePt t="166557" x="7115175" y="5905500"/>
          <p14:tracePt t="166600" x="7162800" y="5905500"/>
          <p14:tracePt t="166643" x="7229475" y="5905500"/>
          <p14:tracePt t="166684" x="7305675" y="5924550"/>
          <p14:tracePt t="166726" x="7343775" y="5943600"/>
          <p14:tracePt t="166767" x="7391400" y="5962650"/>
          <p14:tracePt t="166808" x="7458075" y="5991225"/>
          <p14:tracePt t="166850" x="7496175" y="6010275"/>
          <p14:tracePt t="166864" x="7505700" y="6019800"/>
          <p14:tracePt t="166881" x="7534275" y="6029325"/>
          <p14:tracePt t="166897" x="7543800" y="6038850"/>
          <p14:tracePt t="166913" x="7553325" y="6038850"/>
          <p14:tracePt t="166929" x="7581900" y="6048375"/>
          <p14:tracePt t="166945" x="7591425" y="6048375"/>
          <p14:tracePt t="166961" x="7610475" y="6057900"/>
          <p14:tracePt t="166978" x="7620000" y="6057900"/>
          <p14:tracePt t="167026" x="7629525" y="6057900"/>
          <p14:tracePt t="167223" x="7639050" y="605790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2815872" y="818148"/>
            <a:ext cx="6829444" cy="828660"/>
          </a:xfrm>
        </p:spPr>
        <p:style>
          <a:lnRef idx="2">
            <a:schemeClr val="accent2"/>
          </a:lnRef>
          <a:fillRef idx="1">
            <a:schemeClr val="lt1"/>
          </a:fillRef>
          <a:effectRef idx="0">
            <a:schemeClr val="accent2"/>
          </a:effectRef>
          <a:fontRef idx="minor">
            <a:schemeClr val="dk1"/>
          </a:fontRef>
        </p:style>
        <p:txBody>
          <a:bodyPr/>
          <a:lstStyle/>
          <a:p>
            <a:r>
              <a:rPr lang="es-ES" sz="2000" dirty="0" smtClean="0"/>
              <a:t>PROTEINURIAS </a:t>
            </a:r>
            <a:r>
              <a:rPr lang="es-ES" sz="2000" dirty="0"/>
              <a:t>POST RENALES</a:t>
            </a:r>
          </a:p>
        </p:txBody>
      </p:sp>
      <p:sp>
        <p:nvSpPr>
          <p:cNvPr id="4" name="3 Marcador de contenido"/>
          <p:cNvSpPr>
            <a:spLocks noGrp="1"/>
          </p:cNvSpPr>
          <p:nvPr>
            <p:ph idx="1"/>
          </p:nvPr>
        </p:nvSpPr>
        <p:spPr>
          <a:xfrm>
            <a:off x="3524232" y="2014150"/>
            <a:ext cx="6686568" cy="4081849"/>
          </a:xfrm>
        </p:spPr>
        <p:txBody>
          <a:bodyPr/>
          <a:lstStyle/>
          <a:p>
            <a:pPr algn="just">
              <a:buNone/>
            </a:pPr>
            <a:r>
              <a:rPr lang="es-ES" sz="2000" dirty="0"/>
              <a:t>Las afecciones post-renales añaden a la orina proteínas séricas no filtradas por el glomérulo y por ello simulan proteinurias glomerulares o mixtas, pero la adición post-renal de proteínas puede ser  Identificada por la presencia en orina de moléculas muy grandes </a:t>
            </a:r>
          </a:p>
          <a:p>
            <a:pPr algn="ctr">
              <a:buNone/>
            </a:pPr>
            <a:r>
              <a:rPr lang="es-ES" sz="2000" dirty="0" smtClean="0"/>
              <a:t>Alfa-2-macroglobulina</a:t>
            </a:r>
            <a:endParaRPr lang="es-ES" sz="2000" dirty="0"/>
          </a:p>
          <a:p>
            <a:pPr algn="ctr">
              <a:buNone/>
            </a:pPr>
            <a:r>
              <a:rPr lang="es-ES" sz="2000" dirty="0"/>
              <a:t>             </a:t>
            </a:r>
            <a:r>
              <a:rPr lang="es-ES" sz="2000" dirty="0" err="1"/>
              <a:t>IgM</a:t>
            </a:r>
            <a:r>
              <a:rPr lang="es-ES" sz="2000" dirty="0"/>
              <a:t> </a:t>
            </a:r>
          </a:p>
          <a:p>
            <a:pPr algn="ctr">
              <a:buNone/>
            </a:pPr>
            <a:r>
              <a:rPr lang="es-ES" sz="2000" dirty="0"/>
              <a:t>        </a:t>
            </a:r>
            <a:r>
              <a:rPr lang="es-ES" sz="2000" dirty="0" err="1"/>
              <a:t>Apolipoproteína</a:t>
            </a:r>
            <a:r>
              <a:rPr lang="es-ES" sz="2000" dirty="0"/>
              <a:t> </a:t>
            </a:r>
            <a:r>
              <a:rPr lang="es-ES" sz="2000" dirty="0" smtClean="0"/>
              <a:t>A </a:t>
            </a:r>
            <a:endParaRPr lang="es-ES" sz="2000" dirty="0"/>
          </a:p>
          <a:p>
            <a:pPr algn="just">
              <a:buNone/>
            </a:pPr>
            <a:r>
              <a:rPr lang="es-ES" sz="2000" dirty="0"/>
              <a:t>    que están casi </a:t>
            </a:r>
            <a:r>
              <a:rPr lang="es-ES" sz="2000" dirty="0" smtClean="0"/>
              <a:t>ausentes </a:t>
            </a:r>
            <a:r>
              <a:rPr lang="es-ES" sz="2000" dirty="0"/>
              <a:t>del </a:t>
            </a:r>
            <a:r>
              <a:rPr lang="es-ES" sz="2000" dirty="0" smtClean="0"/>
              <a:t>filtrado, </a:t>
            </a:r>
            <a:r>
              <a:rPr lang="es-ES" sz="2000" dirty="0"/>
              <a:t>incluso en fases avanzadas de la enfermedad </a:t>
            </a:r>
            <a:r>
              <a:rPr lang="es-ES" sz="2000" dirty="0" err="1"/>
              <a:t>glomérular</a:t>
            </a:r>
            <a:r>
              <a:rPr lang="es-ES" dirty="0"/>
              <a:t>.</a:t>
            </a:r>
          </a:p>
          <a:p>
            <a:endParaRPr lang="es-ES" dirty="0"/>
          </a:p>
        </p:txBody>
      </p:sp>
      <p:sp>
        <p:nvSpPr>
          <p:cNvPr id="5" name="4 CuadroTexto"/>
          <p:cNvSpPr txBox="1"/>
          <p:nvPr/>
        </p:nvSpPr>
        <p:spPr>
          <a:xfrm>
            <a:off x="3524232" y="5643578"/>
            <a:ext cx="4714908" cy="369332"/>
          </a:xfrm>
          <a:prstGeom prst="rect">
            <a:avLst/>
          </a:prstGeom>
          <a:noFill/>
        </p:spPr>
        <p:txBody>
          <a:bodyPr wrap="square" rtlCol="0">
            <a:spAutoFit/>
          </a:bodyPr>
          <a:lstStyle/>
          <a:p>
            <a:r>
              <a:rPr lang="es-ES" dirty="0"/>
              <a:t>http://clubnefrologia.blogspot.com.ar/</a:t>
            </a:r>
          </a:p>
        </p:txBody>
      </p:sp>
      <p:sp>
        <p:nvSpPr>
          <p:cNvPr id="6" name="5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3217371"/>
      </p:ext>
    </p:extLst>
  </p:cSld>
  <p:clrMapOvr>
    <a:masterClrMapping/>
  </p:clrMapOvr>
  <mc:AlternateContent xmlns:mc="http://schemas.openxmlformats.org/markup-compatibility/2006">
    <mc:Choice xmlns:p14="http://schemas.microsoft.com/office/powerpoint/2010/main" Requires="p14">
      <p:transition spd="slow" p14:dur="2000" advTm="83942"/>
    </mc:Choice>
    <mc:Fallback>
      <p:transition spd="slow" advTm="83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a:ln>
            <a:solidFill>
              <a:schemeClr val="accent3">
                <a:lumMod val="20000"/>
                <a:lumOff val="80000"/>
              </a:schemeClr>
            </a:solidFill>
          </a:ln>
        </p:spPr>
        <p:txBody>
          <a:bodyPr/>
          <a:lstStyle/>
          <a:p>
            <a:pPr eaLnBrk="1" hangingPunct="1"/>
            <a:r>
              <a:rPr lang="es-AR" sz="3200" dirty="0"/>
              <a:t>COMPOSICIÓN PROTEINURIA FISIOLÓGICA</a:t>
            </a:r>
            <a:endParaRPr lang="es-ES" sz="3200" dirty="0"/>
          </a:p>
        </p:txBody>
      </p:sp>
      <p:sp>
        <p:nvSpPr>
          <p:cNvPr id="7171" name="Rectangle 3"/>
          <p:cNvSpPr>
            <a:spLocks noGrp="1" noChangeArrowheads="1"/>
          </p:cNvSpPr>
          <p:nvPr>
            <p:ph type="body" idx="1"/>
          </p:nvPr>
        </p:nvSpPr>
        <p:spPr>
          <a:xfrm>
            <a:off x="680322" y="2336873"/>
            <a:ext cx="4657798" cy="3599316"/>
          </a:xfrm>
        </p:spPr>
        <p:txBody>
          <a:bodyPr>
            <a:normAutofit fontScale="92500" lnSpcReduction="10000"/>
          </a:bodyPr>
          <a:lstStyle/>
          <a:p>
            <a:pPr>
              <a:lnSpc>
                <a:spcPct val="80000"/>
              </a:lnSpc>
            </a:pPr>
            <a:r>
              <a:rPr lang="es-AR" sz="2800" dirty="0" err="1" smtClean="0"/>
              <a:t>Uromucoide</a:t>
            </a:r>
            <a:r>
              <a:rPr lang="es-AR" sz="2800" dirty="0"/>
              <a:t>( </a:t>
            </a:r>
            <a:r>
              <a:rPr lang="es-AR" sz="2800" dirty="0" err="1"/>
              <a:t>Tamm</a:t>
            </a:r>
            <a:r>
              <a:rPr lang="es-AR" sz="2800" dirty="0"/>
              <a:t> </a:t>
            </a:r>
            <a:r>
              <a:rPr lang="es-AR" sz="2800" dirty="0" err="1"/>
              <a:t>Horsfall</a:t>
            </a:r>
            <a:r>
              <a:rPr lang="es-AR" sz="2800" dirty="0" smtClean="0"/>
              <a:t>)</a:t>
            </a:r>
          </a:p>
          <a:p>
            <a:pPr>
              <a:lnSpc>
                <a:spcPct val="80000"/>
              </a:lnSpc>
            </a:pPr>
            <a:r>
              <a:rPr lang="es-AR" sz="2800" dirty="0" smtClean="0"/>
              <a:t>Albúmina</a:t>
            </a:r>
            <a:endParaRPr lang="es-AR" sz="2800" dirty="0"/>
          </a:p>
          <a:p>
            <a:pPr>
              <a:lnSpc>
                <a:spcPct val="80000"/>
              </a:lnSpc>
            </a:pPr>
            <a:r>
              <a:rPr lang="es-AR" sz="2800" dirty="0" err="1"/>
              <a:t>Glicoproteinas</a:t>
            </a:r>
            <a:r>
              <a:rPr lang="es-AR" sz="2800" dirty="0"/>
              <a:t> Grupo </a:t>
            </a:r>
            <a:r>
              <a:rPr lang="es-AR" sz="2800" dirty="0" smtClean="0"/>
              <a:t>sanguíneo</a:t>
            </a:r>
            <a:endParaRPr lang="es-AR" sz="2800" dirty="0"/>
          </a:p>
          <a:p>
            <a:pPr eaLnBrk="1" hangingPunct="1">
              <a:lnSpc>
                <a:spcPct val="80000"/>
              </a:lnSpc>
            </a:pPr>
            <a:r>
              <a:rPr lang="es-AR" sz="2800" dirty="0" err="1"/>
              <a:t>Mucopolisacáridos</a:t>
            </a:r>
            <a:endParaRPr lang="es-AR" sz="2800" dirty="0"/>
          </a:p>
          <a:p>
            <a:pPr eaLnBrk="1" hangingPunct="1">
              <a:lnSpc>
                <a:spcPct val="80000"/>
              </a:lnSpc>
            </a:pPr>
            <a:r>
              <a:rPr lang="es-AR" sz="2800" dirty="0"/>
              <a:t>Inmunoglobulinas de </a:t>
            </a:r>
            <a:r>
              <a:rPr lang="es-AR" sz="2800" dirty="0" err="1"/>
              <a:t>prod</a:t>
            </a:r>
            <a:r>
              <a:rPr lang="es-AR" sz="2800" dirty="0"/>
              <a:t>. Local</a:t>
            </a:r>
          </a:p>
          <a:p>
            <a:pPr eaLnBrk="1" hangingPunct="1">
              <a:lnSpc>
                <a:spcPct val="80000"/>
              </a:lnSpc>
            </a:pPr>
            <a:r>
              <a:rPr lang="es-AR" sz="2800" dirty="0"/>
              <a:t>Enzimas, Beta 2 </a:t>
            </a:r>
            <a:r>
              <a:rPr lang="es-AR" sz="2800" dirty="0" err="1"/>
              <a:t>microglobul</a:t>
            </a:r>
            <a:r>
              <a:rPr lang="es-AR" sz="2800" dirty="0"/>
              <a:t>. Proteína fijadora del </a:t>
            </a:r>
            <a:r>
              <a:rPr lang="es-AR" sz="2800" dirty="0" err="1"/>
              <a:t>retinol</a:t>
            </a:r>
            <a:endParaRPr lang="es-AR" sz="2800" dirty="0"/>
          </a:p>
          <a:p>
            <a:pPr eaLnBrk="1" hangingPunct="1">
              <a:lnSpc>
                <a:spcPct val="80000"/>
              </a:lnSpc>
              <a:buFont typeface="Wingdings" pitchFamily="2" charset="2"/>
              <a:buNone/>
            </a:pPr>
            <a:endParaRPr lang="es-AR" sz="1800" dirty="0"/>
          </a:p>
          <a:p>
            <a:pPr eaLnBrk="1" hangingPunct="1">
              <a:lnSpc>
                <a:spcPct val="80000"/>
              </a:lnSpc>
            </a:pPr>
            <a:endParaRPr lang="es-ES" sz="1800" dirty="0"/>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sp>
        <p:nvSpPr>
          <p:cNvPr id="2" name="CuadroTexto 1"/>
          <p:cNvSpPr txBox="1"/>
          <p:nvPr/>
        </p:nvSpPr>
        <p:spPr>
          <a:xfrm>
            <a:off x="6264876" y="2236573"/>
            <a:ext cx="4905632" cy="3416320"/>
          </a:xfrm>
          <a:prstGeom prst="rect">
            <a:avLst/>
          </a:prstGeom>
          <a:noFill/>
        </p:spPr>
        <p:txBody>
          <a:bodyPr wrap="square" rtlCol="0">
            <a:spAutoFit/>
          </a:bodyPr>
          <a:lstStyle/>
          <a:p>
            <a:r>
              <a:rPr lang="es-AR" dirty="0" smtClean="0"/>
              <a:t>El riñón </a:t>
            </a:r>
            <a:r>
              <a:rPr lang="es-AR" dirty="0"/>
              <a:t>no es un filtro </a:t>
            </a:r>
            <a:r>
              <a:rPr lang="es-AR" dirty="0" smtClean="0"/>
              <a:t>simple,</a:t>
            </a:r>
            <a:r>
              <a:rPr lang="es-AR" dirty="0" smtClean="0"/>
              <a:t> </a:t>
            </a:r>
            <a:r>
              <a:rPr lang="es-AR" dirty="0"/>
              <a:t>tiene una función compleja: mantiene la homeostasis de las proteínas por medio de una barrera molecular que retiene las proteínas de alto PM; filtra, reabsorbe y </a:t>
            </a:r>
            <a:r>
              <a:rPr lang="es-AR" dirty="0" err="1"/>
              <a:t>cataboliza</a:t>
            </a:r>
            <a:r>
              <a:rPr lang="es-AR" dirty="0"/>
              <a:t> en forma selectiva las proteínas de bajo PM. </a:t>
            </a:r>
            <a:endParaRPr lang="es-AR" dirty="0" smtClean="0"/>
          </a:p>
          <a:p>
            <a:r>
              <a:rPr lang="es-AR" dirty="0" smtClean="0"/>
              <a:t>Su </a:t>
            </a:r>
            <a:r>
              <a:rPr lang="es-AR" dirty="0"/>
              <a:t>rol como órgano catabólico que funciona para mantener la homeostasis previniendo la pérdida de aminoácidos en forma de proteínas sigue siendo muy estudiado. </a:t>
            </a:r>
            <a:endParaRPr lang="es-AR" dirty="0" smtClean="0"/>
          </a:p>
          <a:p>
            <a:r>
              <a:rPr lang="es-AR" dirty="0" smtClean="0"/>
              <a:t>Las </a:t>
            </a:r>
            <a:r>
              <a:rPr lang="es-AR" dirty="0"/>
              <a:t>proteínas que se encuentran en la orina reflejan este proceso. </a:t>
            </a:r>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687758837"/>
      </p:ext>
    </p:extLst>
  </p:cSld>
  <p:clrMapOvr>
    <a:masterClrMapping/>
  </p:clrMapOvr>
  <mc:AlternateContent xmlns:mc="http://schemas.openxmlformats.org/markup-compatibility/2006">
    <mc:Choice xmlns:p14="http://schemas.microsoft.com/office/powerpoint/2010/main" Requires="p14">
      <p:transition spd="slow" p14:dur="2000" advTm="118124"/>
    </mc:Choice>
    <mc:Fallback>
      <p:transition spd="slow" advTm="118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4" presetClass="emph" presetSubtype="0" fill="hold" nodeType="clickEffect">
                                  <p:stCondLst>
                                    <p:cond delay="0"/>
                                  </p:stCondLst>
                                  <p:childTnLst>
                                    <p:animClr clrSpc="hsl" dir="cw">
                                      <p:cBhvr override="childStyle">
                                        <p:cTn id="10" dur="500" fill="hold"/>
                                        <p:tgtEl>
                                          <p:spTgt spid="7171">
                                            <p:txEl>
                                              <p:pRg st="0" end="0"/>
                                            </p:txEl>
                                          </p:spTgt>
                                        </p:tgtEl>
                                        <p:attrNameLst>
                                          <p:attrName>style.color</p:attrName>
                                        </p:attrNameLst>
                                      </p:cBhvr>
                                      <p:by>
                                        <p:hsl h="0" s="-12549" l="-25098"/>
                                      </p:by>
                                    </p:animClr>
                                    <p:animClr clrSpc="hsl" dir="cw">
                                      <p:cBhvr>
                                        <p:cTn id="11" dur="500" fill="hold"/>
                                        <p:tgtEl>
                                          <p:spTgt spid="7171">
                                            <p:txEl>
                                              <p:pRg st="0" end="0"/>
                                            </p:txEl>
                                          </p:spTgt>
                                        </p:tgtEl>
                                        <p:attrNameLst>
                                          <p:attrName>fillcolor</p:attrName>
                                        </p:attrNameLst>
                                      </p:cBhvr>
                                      <p:by>
                                        <p:hsl h="0" s="-12549" l="-25098"/>
                                      </p:by>
                                    </p:animClr>
                                    <p:animClr clrSpc="hsl" dir="cw">
                                      <p:cBhvr>
                                        <p:cTn id="12" dur="500" fill="hold"/>
                                        <p:tgtEl>
                                          <p:spTgt spid="7171">
                                            <p:txEl>
                                              <p:pRg st="0" end="0"/>
                                            </p:txEl>
                                          </p:spTgt>
                                        </p:tgtEl>
                                        <p:attrNameLst>
                                          <p:attrName>stroke.color</p:attrName>
                                        </p:attrNameLst>
                                      </p:cBhvr>
                                      <p:by>
                                        <p:hsl h="0" s="-12549" l="-25098"/>
                                      </p:by>
                                    </p:animClr>
                                    <p:set>
                                      <p:cBhvr>
                                        <p:cTn id="13" dur="500" fill="hold"/>
                                        <p:tgtEl>
                                          <p:spTgt spid="7171">
                                            <p:txEl>
                                              <p:pRg st="0" end="0"/>
                                            </p:txEl>
                                          </p:spTgt>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4" presetClass="emph" presetSubtype="0" fill="hold" nodeType="clickEffect">
                                  <p:stCondLst>
                                    <p:cond delay="0"/>
                                  </p:stCondLst>
                                  <p:childTnLst>
                                    <p:animClr clrSpc="hsl" dir="cw">
                                      <p:cBhvr override="childStyle">
                                        <p:cTn id="17" dur="500" fill="hold"/>
                                        <p:tgtEl>
                                          <p:spTgt spid="7171">
                                            <p:txEl>
                                              <p:pRg st="1" end="1"/>
                                            </p:txEl>
                                          </p:spTgt>
                                        </p:tgtEl>
                                        <p:attrNameLst>
                                          <p:attrName>style.color</p:attrName>
                                        </p:attrNameLst>
                                      </p:cBhvr>
                                      <p:by>
                                        <p:hsl h="0" s="-12549" l="-25098"/>
                                      </p:by>
                                    </p:animClr>
                                    <p:animClr clrSpc="hsl" dir="cw">
                                      <p:cBhvr>
                                        <p:cTn id="18" dur="500" fill="hold"/>
                                        <p:tgtEl>
                                          <p:spTgt spid="7171">
                                            <p:txEl>
                                              <p:pRg st="1" end="1"/>
                                            </p:txEl>
                                          </p:spTgt>
                                        </p:tgtEl>
                                        <p:attrNameLst>
                                          <p:attrName>fillcolor</p:attrName>
                                        </p:attrNameLst>
                                      </p:cBhvr>
                                      <p:by>
                                        <p:hsl h="0" s="-12549" l="-25098"/>
                                      </p:by>
                                    </p:animClr>
                                    <p:animClr clrSpc="hsl" dir="cw">
                                      <p:cBhvr>
                                        <p:cTn id="19" dur="500" fill="hold"/>
                                        <p:tgtEl>
                                          <p:spTgt spid="7171">
                                            <p:txEl>
                                              <p:pRg st="1" end="1"/>
                                            </p:txEl>
                                          </p:spTgt>
                                        </p:tgtEl>
                                        <p:attrNameLst>
                                          <p:attrName>stroke.color</p:attrName>
                                        </p:attrNameLst>
                                      </p:cBhvr>
                                      <p:by>
                                        <p:hsl h="0" s="-12549" l="-25098"/>
                                      </p:by>
                                    </p:animClr>
                                    <p:set>
                                      <p:cBhvr>
                                        <p:cTn id="20" dur="500" fill="hold"/>
                                        <p:tgtEl>
                                          <p:spTgt spid="7171">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p:txBody>
          <a:bodyPr/>
          <a:lstStyle/>
          <a:p>
            <a:pPr>
              <a:defRPr/>
            </a:pPr>
            <a:r>
              <a:rPr lang="es-ES" dirty="0" smtClean="0">
                <a:solidFill>
                  <a:schemeClr val="bg2">
                    <a:lumMod val="60000"/>
                    <a:lumOff val="40000"/>
                  </a:schemeClr>
                </a:solidFill>
              </a:rPr>
              <a:t>PROTEINURIA POR REBOSAMIENTO</a:t>
            </a:r>
          </a:p>
        </p:txBody>
      </p:sp>
      <p:sp>
        <p:nvSpPr>
          <p:cNvPr id="21507" name="2 Marcador de contenido"/>
          <p:cNvSpPr>
            <a:spLocks noGrp="1"/>
          </p:cNvSpPr>
          <p:nvPr>
            <p:ph idx="1"/>
          </p:nvPr>
        </p:nvSpPr>
        <p:spPr>
          <a:solidFill>
            <a:schemeClr val="bg1">
              <a:lumMod val="40000"/>
              <a:lumOff val="60000"/>
            </a:schemeClr>
          </a:solidFill>
          <a:ln>
            <a:solidFill>
              <a:srgbClr val="FF5050"/>
            </a:solidFill>
          </a:ln>
        </p:spPr>
        <p:txBody>
          <a:bodyPr>
            <a:normAutofit fontScale="92500" lnSpcReduction="10000"/>
          </a:bodyPr>
          <a:lstStyle/>
          <a:p>
            <a:pPr>
              <a:defRPr/>
            </a:pPr>
            <a:r>
              <a:rPr lang="es-ES" dirty="0" smtClean="0">
                <a:solidFill>
                  <a:schemeClr val="accent4">
                    <a:lumMod val="10000"/>
                  </a:schemeClr>
                </a:solidFill>
              </a:rPr>
              <a:t>INMUNOGLOBULINAS cadenas livianas libres.</a:t>
            </a:r>
          </a:p>
          <a:p>
            <a:pPr>
              <a:buFont typeface="Wingdings" pitchFamily="2" charset="2"/>
              <a:buNone/>
              <a:defRPr/>
            </a:pPr>
            <a:r>
              <a:rPr lang="es-ES" dirty="0" smtClean="0">
                <a:solidFill>
                  <a:schemeClr val="accent4">
                    <a:lumMod val="10000"/>
                  </a:schemeClr>
                </a:solidFill>
              </a:rPr>
              <a:t>     (PROTEINURIA DE BENCE- JONES)</a:t>
            </a:r>
          </a:p>
          <a:p>
            <a:pPr>
              <a:buFont typeface="Wingdings" pitchFamily="2" charset="2"/>
              <a:buNone/>
              <a:defRPr/>
            </a:pPr>
            <a:r>
              <a:rPr lang="es-AR" dirty="0"/>
              <a:t>Se observan bandas monoclonales desde la zona de las alfa-2 globulinas hasta el sitio de la siembra, o incluso por detrás de este que pueden estar constituidas por inmunoglobulinas monoclonales completas o sus fragmentos. </a:t>
            </a:r>
            <a:endParaRPr lang="es-ES" dirty="0" smtClean="0">
              <a:solidFill>
                <a:schemeClr val="accent4">
                  <a:lumMod val="10000"/>
                </a:schemeClr>
              </a:solidFill>
            </a:endParaRPr>
          </a:p>
          <a:p>
            <a:pPr>
              <a:buFont typeface="Wingdings" pitchFamily="2" charset="2"/>
              <a:buNone/>
              <a:defRPr/>
            </a:pPr>
            <a:endParaRPr lang="es-ES" dirty="0" smtClean="0"/>
          </a:p>
          <a:p>
            <a:pPr>
              <a:defRPr/>
            </a:pPr>
            <a:r>
              <a:rPr lang="es-ES" dirty="0" smtClean="0">
                <a:solidFill>
                  <a:schemeClr val="accent4">
                    <a:lumMod val="75000"/>
                  </a:schemeClr>
                </a:solidFill>
              </a:rPr>
              <a:t>HEMOGLOBINA (Anemia hemolítica)</a:t>
            </a:r>
          </a:p>
          <a:p>
            <a:pPr>
              <a:defRPr/>
            </a:pPr>
            <a:r>
              <a:rPr lang="es-ES" dirty="0" smtClean="0">
                <a:solidFill>
                  <a:schemeClr val="accent4">
                    <a:lumMod val="75000"/>
                  </a:schemeClr>
                </a:solidFill>
              </a:rPr>
              <a:t>MIOGLOBINA (</a:t>
            </a:r>
            <a:r>
              <a:rPr lang="es-ES" dirty="0" err="1" smtClean="0">
                <a:solidFill>
                  <a:schemeClr val="accent4">
                    <a:lumMod val="75000"/>
                  </a:schemeClr>
                </a:solidFill>
              </a:rPr>
              <a:t>Rabdomiólisis</a:t>
            </a:r>
            <a:r>
              <a:rPr lang="es-ES" dirty="0" smtClean="0">
                <a:solidFill>
                  <a:schemeClr val="accent4">
                    <a:lumMod val="75000"/>
                  </a:schemeClr>
                </a:solidFill>
              </a:rPr>
              <a:t>)</a:t>
            </a:r>
          </a:p>
          <a:p>
            <a:pPr>
              <a:defRPr/>
            </a:pPr>
            <a:r>
              <a:rPr lang="es-ES" dirty="0" smtClean="0">
                <a:solidFill>
                  <a:schemeClr val="accent4">
                    <a:lumMod val="75000"/>
                  </a:schemeClr>
                </a:solidFill>
              </a:rPr>
              <a:t>LIZOZIMA (Leucemias linfocíticas)</a:t>
            </a:r>
          </a:p>
          <a:p>
            <a:pPr>
              <a:buFont typeface="Wingdings" pitchFamily="2" charset="2"/>
              <a:buNone/>
              <a:defRPr/>
            </a:pPr>
            <a:endParaRPr lang="es-ES" dirty="0" smtClean="0"/>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502124718"/>
      </p:ext>
    </p:extLst>
  </p:cSld>
  <p:clrMapOvr>
    <a:masterClrMapping/>
  </p:clrMapOvr>
  <mc:AlternateContent xmlns:mc="http://schemas.openxmlformats.org/markup-compatibility/2006">
    <mc:Choice xmlns:p14="http://schemas.microsoft.com/office/powerpoint/2010/main" Requires="p14">
      <p:transition spd="slow" p14:dur="2000" advTm="97552"/>
    </mc:Choice>
    <mc:Fallback>
      <p:transition spd="slow" advTm="97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Título"/>
          <p:cNvSpPr>
            <a:spLocks noGrp="1"/>
          </p:cNvSpPr>
          <p:nvPr>
            <p:ph type="title"/>
          </p:nvPr>
        </p:nvSpPr>
        <p:spPr/>
        <p:txBody>
          <a:bodyPr/>
          <a:lstStyle/>
          <a:p>
            <a:r>
              <a:rPr lang="es-ES" smtClean="0"/>
              <a:t>PE gamopatia en orina</a:t>
            </a:r>
          </a:p>
        </p:txBody>
      </p:sp>
      <p:pic>
        <p:nvPicPr>
          <p:cNvPr id="35843" name="Picture 2"/>
          <p:cNvPicPr>
            <a:picLocks noGrp="1" noChangeAspect="1" noChangeArrowheads="1"/>
          </p:cNvPicPr>
          <p:nvPr>
            <p:ph idx="1"/>
          </p:nvPr>
        </p:nvPicPr>
        <p:blipFill>
          <a:blip r:embed="rId4"/>
          <a:srcRect/>
          <a:stretch>
            <a:fillRect/>
          </a:stretch>
        </p:blipFill>
        <p:spPr>
          <a:xfrm>
            <a:off x="3238500" y="1643064"/>
            <a:ext cx="6072188" cy="4357687"/>
          </a:xfrm>
          <a:noFill/>
        </p:spPr>
      </p:pic>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63754846"/>
      </p:ext>
    </p:extLst>
  </p:cSld>
  <p:clrMapOvr>
    <a:masterClrMapping/>
  </p:clrMapOvr>
  <mc:AlternateContent xmlns:mc="http://schemas.openxmlformats.org/markup-compatibility/2006">
    <mc:Choice xmlns:p14="http://schemas.microsoft.com/office/powerpoint/2010/main" Requires="p14">
      <p:transition spd="slow" p14:dur="2000" advTm="92592"/>
    </mc:Choice>
    <mc:Fallback>
      <p:transition spd="slow" advTm="92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52205" x="742950" y="4810125"/>
          <p14:tracePt t="52514" x="762000" y="4810125"/>
          <p14:tracePt t="52525" x="790575" y="4819650"/>
          <p14:tracePt t="52537" x="809625" y="4819650"/>
          <p14:tracePt t="52553" x="847725" y="4819650"/>
          <p14:tracePt t="52568" x="885825" y="4829175"/>
          <p14:tracePt t="52584" x="933450" y="4838700"/>
          <p14:tracePt t="52600" x="1038225" y="4848225"/>
          <p14:tracePt t="52617" x="1114425" y="4848225"/>
          <p14:tracePt t="52633" x="1200150" y="4848225"/>
          <p14:tracePt t="52649" x="1419225" y="4867275"/>
          <p14:tracePt t="52665" x="1581150" y="4886325"/>
          <p14:tracePt t="52681" x="1762125" y="4924425"/>
          <p14:tracePt t="52698" x="2162175" y="5048250"/>
          <p14:tracePt t="52713" x="2352675" y="5114925"/>
          <p14:tracePt t="52729" x="2552700" y="5200650"/>
          <p14:tracePt t="52745" x="2743200" y="5267325"/>
          <p14:tracePt t="52762" x="3152775" y="5410200"/>
          <p14:tracePt t="52777" x="3314700" y="5448300"/>
          <p14:tracePt t="52793" x="3467100" y="5476875"/>
          <p14:tracePt t="52809" x="3581400" y="5495925"/>
          <p14:tracePt t="53078" x="3676650" y="5476875"/>
          <p14:tracePt t="53091" x="3790950" y="5457825"/>
          <p14:tracePt t="53103" x="4000500" y="5410200"/>
          <p14:tracePt t="53117" x="4286250" y="5362575"/>
          <p14:tracePt t="53129" x="4543425" y="5295900"/>
          <p14:tracePt t="53149" x="4800600" y="5267325"/>
          <p14:tracePt t="53162" x="5000625" y="5238750"/>
          <p14:tracePt t="53178" x="5286375" y="5219700"/>
          <p14:tracePt t="53193" x="5381625" y="5191125"/>
          <p14:tracePt t="53209" x="5429250" y="5181600"/>
          <p14:tracePt t="53227" x="5457825" y="5172075"/>
          <p14:tracePt t="53459" x="5457825" y="5248275"/>
          <p14:tracePt t="53473" x="5457825" y="5343525"/>
          <p14:tracePt t="53485" x="5467350" y="5429250"/>
          <p14:tracePt t="53496" x="5476875" y="5467350"/>
          <p14:tracePt t="53509" x="5486400" y="5495925"/>
          <p14:tracePt t="53524" x="5486400" y="5514975"/>
          <p14:tracePt t="53570" x="5486400" y="5524500"/>
          <p14:tracePt t="53669" x="5486400" y="5534025"/>
          <p14:tracePt t="53682" x="5486400" y="5543550"/>
          <p14:tracePt t="53694" x="5476875" y="5553075"/>
          <p14:tracePt t="53707" x="5467350" y="5562600"/>
          <p14:tracePt t="53975" x="5457825" y="5553075"/>
          <p14:tracePt t="53989" x="5448300" y="5534025"/>
          <p14:tracePt t="54000" x="5448300" y="5505450"/>
          <p14:tracePt t="54014" x="5448300" y="5476875"/>
          <p14:tracePt t="54028" x="5448300" y="5419725"/>
          <p14:tracePt t="54043" x="5438775" y="5391150"/>
          <p14:tracePt t="54059" x="5438775" y="5372100"/>
          <p14:tracePt t="54075" x="5438775" y="5353050"/>
          <p14:tracePt t="54091" x="5438775" y="5343525"/>
          <p14:tracePt t="54197" x="5438775" y="5353050"/>
          <p14:tracePt t="54210" x="5438775" y="5362575"/>
          <p14:tracePt t="54223" x="5438775" y="5381625"/>
          <p14:tracePt t="54236" x="5438775" y="5400675"/>
          <p14:tracePt t="54252" x="5438775" y="5429250"/>
          <p14:tracePt t="54268" x="5438775" y="5457825"/>
          <p14:tracePt t="54284" x="5419725" y="5553075"/>
          <p14:tracePt t="54300" x="5410200" y="5591175"/>
          <p14:tracePt t="54316" x="5410200" y="5610225"/>
          <p14:tracePt t="54333" x="5400675" y="5629275"/>
          <p14:tracePt t="54348" x="5400675" y="5638800"/>
          <p14:tracePt t="54443" x="5400675" y="5629275"/>
          <p14:tracePt t="54455" x="5400675" y="5600700"/>
          <p14:tracePt t="54467" x="5400675" y="5572125"/>
          <p14:tracePt t="54478" x="5400675" y="5543550"/>
          <p14:tracePt t="54493" x="5400675" y="5514975"/>
          <p14:tracePt t="54509" x="5400675" y="5495925"/>
          <p14:tracePt t="54528" x="5400675" y="5486400"/>
          <p14:tracePt t="54626" x="5400675" y="5495925"/>
          <p14:tracePt t="54639" x="5400675" y="5514975"/>
          <p14:tracePt t="54651" x="5400675" y="5543550"/>
          <p14:tracePt t="54664" x="5391150" y="5572125"/>
          <p14:tracePt t="54675" x="5381625" y="5600700"/>
          <p14:tracePt t="54688" x="5381625" y="5619750"/>
          <p14:tracePt t="54701" x="5381625" y="5629275"/>
          <p14:tracePt t="54823" x="5372100" y="5629275"/>
          <p14:tracePt t="54848" x="5362575" y="5610225"/>
          <p14:tracePt t="54861" x="5362575" y="5591175"/>
          <p14:tracePt t="54872" x="5362575" y="5572125"/>
          <p14:tracePt t="54885" x="5362575" y="5553075"/>
          <p14:tracePt t="54898" x="5362575" y="5534025"/>
          <p14:tracePt t="54934" x="5353050" y="5534025"/>
          <p14:tracePt t="54958" x="5353050" y="5543550"/>
          <p14:tracePt t="54971" x="5353050" y="5553075"/>
          <p14:tracePt t="54995" x="5353050" y="5562600"/>
          <p14:tracePt t="55019" x="5353050" y="5572125"/>
          <p14:tracePt t="55032" x="5353050" y="5581650"/>
          <p14:tracePt t="55044" x="5353050" y="5600700"/>
          <p14:tracePt t="55057" x="5353050" y="5619750"/>
          <p14:tracePt t="55070" x="5353050" y="5629275"/>
          <p14:tracePt t="55086" x="5343525" y="5648325"/>
          <p14:tracePt t="55102" x="5343525" y="5667375"/>
          <p14:tracePt t="55119" x="5343525" y="5676900"/>
          <p14:tracePt t="55167" x="5334000" y="5676900"/>
          <p14:tracePt t="55229" x="5324475" y="5676900"/>
          <p14:tracePt t="55240" x="5314950" y="5667375"/>
          <p14:tracePt t="55253" x="5314950" y="5657850"/>
          <p14:tracePt t="55265" x="5305425" y="5638800"/>
          <p14:tracePt t="55279" x="5305425" y="5629275"/>
          <p14:tracePt t="55294" x="5305425" y="5619750"/>
          <p14:tracePt t="55310" x="5305425" y="5600700"/>
          <p14:tracePt t="55327" x="5295900" y="5600700"/>
          <p14:tracePt t="55388" x="5286375" y="5600700"/>
          <p14:tracePt t="55425" x="5286375" y="5610225"/>
          <p14:tracePt t="55438" x="5286375" y="5619750"/>
          <p14:tracePt t="55474" x="5286375" y="5629275"/>
          <p14:tracePt t="55487" x="5276850" y="5629275"/>
          <p14:tracePt t="55498" x="5267325" y="5638800"/>
          <p14:tracePt t="55511" x="5257800" y="5648325"/>
          <p14:tracePt t="55523" x="5248275" y="5657850"/>
          <p14:tracePt t="55535" x="5248275" y="5667375"/>
          <p14:tracePt t="55550" x="5229225" y="5676900"/>
          <p14:tracePt t="55567" x="5219700" y="5686425"/>
          <p14:tracePt t="55582" x="5210175" y="5695950"/>
          <p14:tracePt t="55598" x="5200650" y="5705475"/>
          <p14:tracePt t="65308" x="5191125" y="5705475"/>
          <p14:tracePt t="65321" x="5181600" y="5686425"/>
          <p14:tracePt t="65346" x="5172075" y="5667375"/>
          <p14:tracePt t="65358" x="5162550" y="5657850"/>
          <p14:tracePt t="65370" x="5153025" y="5638800"/>
          <p14:tracePt t="65382" x="5153025" y="5619750"/>
          <p14:tracePt t="65395" x="5153025" y="5610225"/>
          <p14:tracePt t="65412" x="5143500" y="5610225"/>
          <p14:tracePt t="65427" x="5143500" y="5600700"/>
          <p14:tracePt t="65444" x="5143500" y="5591175"/>
          <p14:tracePt t="65459" x="5143500" y="5581650"/>
          <p14:tracePt t="65475" x="5143500" y="5562600"/>
          <p14:tracePt t="65491" x="5143500" y="5553075"/>
          <p14:tracePt t="65507" x="5143500" y="5543550"/>
          <p14:tracePt t="65579" x="5143500" y="5562600"/>
          <p14:tracePt t="65603" x="5153025" y="5581650"/>
          <p14:tracePt t="65616" x="5153025" y="5591175"/>
          <p14:tracePt t="65629" x="5153025" y="5600700"/>
          <p14:tracePt t="65641" x="5153025" y="5610225"/>
          <p14:tracePt t="65665" x="5162550" y="5610225"/>
          <p14:tracePt t="65677" x="5162550" y="5619750"/>
          <p14:tracePt t="65824" x="5162550" y="5610225"/>
          <p14:tracePt t="65849" x="5172075" y="5610225"/>
          <p14:tracePt t="65873" x="5172075" y="5600700"/>
          <p14:tracePt t="65885" x="5181600" y="5591175"/>
          <p14:tracePt t="65972" x="5200650" y="5591175"/>
          <p14:tracePt t="65997" x="5210175" y="5591175"/>
          <p14:tracePt t="66008" x="5219700" y="5600700"/>
          <p14:tracePt t="66021" x="5229225" y="5619750"/>
          <p14:tracePt t="66033" x="5229225" y="5638800"/>
          <p14:tracePt t="66045" x="5238750" y="5657850"/>
          <p14:tracePt t="66057" x="5238750" y="5676900"/>
          <p14:tracePt t="66082" x="5248275" y="5676900"/>
          <p14:tracePt t="66093" x="5248275" y="5686425"/>
          <p14:tracePt t="66205" x="5257800" y="5657850"/>
          <p14:tracePt t="66216" x="5257800" y="5629275"/>
          <p14:tracePt t="66229" x="5267325" y="5591175"/>
          <p14:tracePt t="66245" x="5276850" y="5562600"/>
          <p14:tracePt t="66261" x="5286375" y="5524500"/>
          <p14:tracePt t="66277" x="5286375" y="5505450"/>
          <p14:tracePt t="67028" x="5286375" y="5495925"/>
          <p14:tracePt t="67176" x="5286375" y="5505450"/>
          <p14:tracePt t="67199" x="5286375" y="5524500"/>
          <p14:tracePt t="67224" x="5286375" y="5534025"/>
          <p14:tracePt t="67359" x="5286375" y="5524500"/>
          <p14:tracePt t="67371" x="5286375" y="5514975"/>
          <p14:tracePt t="67384" x="5286375" y="5495925"/>
          <p14:tracePt t="67399" x="5286375" y="5486400"/>
          <p14:tracePt t="67415" x="5286375" y="5476875"/>
          <p14:tracePt t="67431" x="5286375" y="5467350"/>
          <p14:tracePt t="67447" x="5286375" y="5448300"/>
          <p14:tracePt t="67494" x="5286375" y="5438775"/>
          <p14:tracePt t="67814" x="5286375" y="5429250"/>
          <p14:tracePt t="67826" x="5276850" y="5419725"/>
          <p14:tracePt t="67838" x="5267325" y="5410200"/>
          <p14:tracePt t="67851" x="5257800" y="5381625"/>
          <p14:tracePt t="67865" x="5248275" y="5343525"/>
          <p14:tracePt t="67880" x="5238750" y="5305425"/>
          <p14:tracePt t="67896" x="5229225" y="5267325"/>
          <p14:tracePt t="67913" x="5219700" y="5238750"/>
          <p14:tracePt t="67936" x="5219700" y="5229225"/>
          <p14:tracePt t="68059" x="5219700" y="5238750"/>
          <p14:tracePt t="68072" x="5219700" y="5248275"/>
          <p14:tracePt t="68084" x="5219700" y="5267325"/>
          <p14:tracePt t="68097" x="5219700" y="5295900"/>
          <p14:tracePt t="68108" x="5219700" y="5334000"/>
          <p14:tracePt t="68122" x="5219700" y="5372100"/>
          <p14:tracePt t="68136" x="5200650" y="5419725"/>
          <p14:tracePt t="68152" x="5200650" y="5429250"/>
          <p14:tracePt t="68168" x="5200650" y="5438775"/>
          <p14:tracePt t="68184" x="5191125" y="5457825"/>
          <p14:tracePt t="68200" x="5191125" y="5467350"/>
          <p14:tracePt t="68268" x="5191125" y="5448300"/>
          <p14:tracePt t="68281" x="5191125" y="5410200"/>
          <p14:tracePt t="68292" x="5191125" y="5381625"/>
          <p14:tracePt t="68305" x="5191125" y="5362575"/>
          <p14:tracePt t="68317" x="5200650" y="5343525"/>
          <p14:tracePt t="68330" x="5200650" y="5305425"/>
          <p14:tracePt t="68346" x="5219700" y="5267325"/>
          <p14:tracePt t="68362" x="5219700" y="5248275"/>
          <p14:tracePt t="68378" x="5229225" y="5248275"/>
          <p14:tracePt t="68550" x="5229225" y="5257800"/>
          <p14:tracePt t="68575" x="5229225" y="5276850"/>
          <p14:tracePt t="68588" x="5229225" y="5295900"/>
          <p14:tracePt t="68600" x="5229225" y="5305425"/>
          <p14:tracePt t="68612" x="5229225" y="5314950"/>
          <p14:tracePt t="68624" x="5229225" y="5334000"/>
          <p14:tracePt t="68638" x="5229225" y="5343525"/>
          <p14:tracePt t="68652" x="5229225" y="5353050"/>
          <p14:tracePt t="68666" x="5229225" y="5372100"/>
          <p14:tracePt t="68685" x="5229225" y="5381625"/>
          <p14:tracePt t="68821" x="5238750" y="5381625"/>
          <p14:tracePt t="68833" x="5248275" y="5381625"/>
          <p14:tracePt t="68846" x="5257800" y="5372100"/>
          <p14:tracePt t="68858" x="5267325" y="5353050"/>
          <p14:tracePt t="68874" x="5286375" y="5343525"/>
          <p14:tracePt t="68890" x="5295900" y="5324475"/>
          <p14:tracePt t="68906" x="5305425" y="5314950"/>
          <p14:tracePt t="68923" x="5314950" y="5286375"/>
          <p14:tracePt t="68939" x="5314950" y="5276850"/>
          <p14:tracePt t="68955" x="5324475" y="5276850"/>
          <p14:tracePt t="68971" x="5324475" y="5267325"/>
          <p14:tracePt t="69104" x="5324475" y="5286375"/>
          <p14:tracePt t="69115" x="5324475" y="5305425"/>
          <p14:tracePt t="69129" x="5324475" y="5314950"/>
          <p14:tracePt t="69140" x="5324475" y="5324475"/>
          <p14:tracePt t="69152" x="5334000" y="5353050"/>
          <p14:tracePt t="69165" x="5334000" y="5372100"/>
          <p14:tracePt t="69190" x="5334000" y="5381625"/>
          <p14:tracePt t="69227" x="5334000" y="5391150"/>
          <p14:tracePt t="69288" x="5343525" y="5391150"/>
          <p14:tracePt t="69312" x="5353050" y="5381625"/>
          <p14:tracePt t="69324" x="5362575" y="5381625"/>
          <p14:tracePt t="69350" x="5362575" y="5372100"/>
          <p14:tracePt t="69373" x="5372100" y="5353050"/>
          <p14:tracePt t="69387" x="5381625" y="5343525"/>
          <p14:tracePt t="69398" x="5381625" y="5334000"/>
          <p14:tracePt t="69423" x="5381625" y="5324475"/>
          <p14:tracePt t="69472" x="5391150" y="5324475"/>
          <p14:tracePt t="69497" x="5391150" y="5334000"/>
          <p14:tracePt t="69508" x="5391150" y="5343525"/>
          <p14:tracePt t="69913" x="5391150" y="5353050"/>
          <p14:tracePt t="69927" x="5391150" y="5372100"/>
          <p14:tracePt t="69938" x="5391150" y="5381625"/>
          <p14:tracePt t="69963" x="5391150" y="5400675"/>
          <p14:tracePt t="70097" x="5391150" y="5410200"/>
          <p14:tracePt t="70492" x="5391150" y="5391150"/>
          <p14:tracePt t="70503" x="5400675" y="5343525"/>
          <p14:tracePt t="70516" x="5410200" y="5286375"/>
          <p14:tracePt t="70528" x="5410200" y="5257800"/>
          <p14:tracePt t="70542" x="5410200" y="5219700"/>
          <p14:tracePt t="70557" x="5419725" y="5172075"/>
          <p14:tracePt t="70574" x="5419725" y="5143500"/>
          <p14:tracePt t="70589" x="5419725" y="5095875"/>
          <p14:tracePt t="70605" x="5419725" y="5086350"/>
          <p14:tracePt t="71117" x="5419725" y="5076825"/>
          <p14:tracePt t="71142" x="5419725" y="5067300"/>
          <p14:tracePt t="71155" x="5429250" y="5067300"/>
          <p14:tracePt t="71167" x="5429250" y="5048250"/>
          <p14:tracePt t="71178" x="5429250" y="5029200"/>
          <p14:tracePt t="71191" x="5429250" y="4991100"/>
          <p14:tracePt t="71204" x="5438775" y="4933950"/>
          <p14:tracePt t="71216" x="5438775" y="4895850"/>
          <p14:tracePt t="71231" x="5438775" y="4867275"/>
          <p14:tracePt t="71247" x="5438775" y="4857750"/>
          <p14:tracePt t="71263" x="5438775" y="4848225"/>
          <p14:tracePt t="71375" x="5438775" y="4876800"/>
          <p14:tracePt t="71387" x="5438775" y="4895850"/>
          <p14:tracePt t="71400" x="5448300" y="4924425"/>
          <p14:tracePt t="71413" x="5457825" y="4933950"/>
          <p14:tracePt t="71425" x="5457825" y="4953000"/>
          <p14:tracePt t="71440" x="5457825" y="4972050"/>
          <p14:tracePt t="71456" x="5457825" y="4981575"/>
          <p14:tracePt t="71474" x="5457825" y="4991100"/>
          <p14:tracePt t="71596" x="5457825" y="4981575"/>
          <p14:tracePt t="71608" x="5457825" y="4962525"/>
          <p14:tracePt t="71621" x="5457825" y="4905375"/>
          <p14:tracePt t="71633" x="5457825" y="4848225"/>
          <p14:tracePt t="71648" x="5457825" y="4752975"/>
          <p14:tracePt t="71664" x="5457825" y="4676775"/>
          <p14:tracePt t="71680" x="5457825" y="4619625"/>
          <p14:tracePt t="71696" x="5457825" y="4591050"/>
          <p14:tracePt t="71781" x="5457825" y="4600575"/>
          <p14:tracePt t="71794" x="5457825" y="4638675"/>
          <p14:tracePt t="71805" x="5457825" y="4705350"/>
          <p14:tracePt t="71819" x="5467350" y="4791075"/>
          <p14:tracePt t="71830" x="5467350" y="4867275"/>
          <p14:tracePt t="71842" x="5467350" y="4914900"/>
          <p14:tracePt t="71856" x="5467350" y="4943475"/>
          <p14:tracePt t="71872" x="5467350" y="4972050"/>
          <p14:tracePt t="71889" x="5476875" y="5000625"/>
          <p14:tracePt t="71904" x="5476875" y="5029200"/>
          <p14:tracePt t="71920" x="5476875" y="5057775"/>
          <p14:tracePt t="71937" x="5476875" y="5095875"/>
          <p14:tracePt t="71953" x="5476875" y="5191125"/>
          <p14:tracePt t="71969" x="5476875" y="5219700"/>
          <p14:tracePt t="71985" x="5486400" y="5248275"/>
          <p14:tracePt t="72001" x="5486400" y="5267325"/>
          <p14:tracePt t="72017" x="5486400" y="5276850"/>
          <p14:tracePt t="72309" x="5486400" y="5267325"/>
          <p14:tracePt t="72321" x="5486400" y="5248275"/>
          <p14:tracePt t="72334" x="5486400" y="5238750"/>
          <p14:tracePt t="72345" x="5486400" y="5210175"/>
          <p14:tracePt t="72359" x="5486400" y="5181600"/>
          <p14:tracePt t="72370" x="5486400" y="5153025"/>
          <p14:tracePt t="72385" x="5486400" y="5143500"/>
          <p14:tracePt t="72401" x="5486400" y="5133975"/>
          <p14:tracePt t="72518" x="5486400" y="5143500"/>
          <p14:tracePt t="72531" x="5486400" y="5172075"/>
          <p14:tracePt t="72542" x="5486400" y="5181600"/>
          <p14:tracePt t="72556" x="5486400" y="5200650"/>
          <p14:tracePt t="72567" x="5486400" y="5210175"/>
          <p14:tracePt t="72579" x="5486400" y="5238750"/>
          <p14:tracePt t="72603" x="5486400" y="5248275"/>
          <p14:tracePt t="73267" x="5486400" y="5267325"/>
          <p14:tracePt t="73280" x="5486400" y="5286375"/>
          <p14:tracePt t="73291" x="5486400" y="5324475"/>
          <p14:tracePt t="73305" x="5486400" y="5353050"/>
          <p14:tracePt t="73316" x="5486400" y="5381625"/>
          <p14:tracePt t="73332" x="5486400" y="5410200"/>
          <p14:tracePt t="73348" x="5486400" y="5448300"/>
          <p14:tracePt t="73364" x="5486400" y="5457825"/>
          <p14:tracePt t="73380" x="5486400" y="5476875"/>
          <p14:tracePt t="73396" x="5486400" y="5486400"/>
          <p14:tracePt t="73598" x="5486400" y="5467350"/>
          <p14:tracePt t="73611" x="5486400" y="5410200"/>
          <p14:tracePt t="73623" x="5486400" y="5334000"/>
          <p14:tracePt t="73636" x="5486400" y="5267325"/>
          <p14:tracePt t="73652" x="5486400" y="5210175"/>
          <p14:tracePt t="73668" x="5486400" y="5191125"/>
          <p14:tracePt t="73684" x="5486400" y="5172075"/>
          <p14:tracePt t="73700" x="5486400" y="5162550"/>
          <p14:tracePt t="73807" x="5486400" y="5172075"/>
          <p14:tracePt t="73819" x="5486400" y="5181600"/>
          <p14:tracePt t="73832" x="5486400" y="5200650"/>
          <p14:tracePt t="73845" x="5486400" y="5238750"/>
          <p14:tracePt t="73856" x="5486400" y="5295900"/>
          <p14:tracePt t="73868" x="5486400" y="5362575"/>
          <p14:tracePt t="73881" x="5476875" y="5429250"/>
          <p14:tracePt t="73894" x="5476875" y="5476875"/>
          <p14:tracePt t="73909" x="5476875" y="5505450"/>
          <p14:tracePt t="73925" x="5467350" y="5534025"/>
          <p14:tracePt t="73941" x="5467350" y="5543550"/>
          <p14:tracePt t="74482" x="5467350" y="5562600"/>
          <p14:tracePt t="74495" x="5467350" y="5572125"/>
          <p14:tracePt t="74507" x="5476875" y="5581650"/>
          <p14:tracePt t="74522" x="5486400" y="5591175"/>
          <p14:tracePt t="74534" x="5495925" y="5600700"/>
          <p14:tracePt t="74550" x="5505450" y="5600700"/>
          <p14:tracePt t="74566" x="5514975" y="5610225"/>
          <p14:tracePt t="74582" x="5534025" y="5610225"/>
          <p14:tracePt t="74598" x="5543550" y="5610225"/>
          <p14:tracePt t="74614" x="5553075" y="5610225"/>
          <p14:tracePt t="74630" x="5591175" y="5562600"/>
          <p14:tracePt t="74646" x="5610225" y="5534025"/>
          <p14:tracePt t="74662" x="5629275" y="5495925"/>
          <p14:tracePt t="74678" x="5648325" y="5457825"/>
          <p14:tracePt t="74694" x="5657850" y="5419725"/>
          <p14:tracePt t="74852" x="5667375" y="5419725"/>
          <p14:tracePt t="75073" x="5667375" y="5429250"/>
          <p14:tracePt t="75085" x="5676900" y="5457825"/>
          <p14:tracePt t="75096" x="5676900" y="5486400"/>
          <p14:tracePt t="75110" x="5686425" y="5514975"/>
          <p14:tracePt t="75121" x="5695950" y="5553075"/>
          <p14:tracePt t="75134" x="5715000" y="5581650"/>
          <p14:tracePt t="75145" x="5715000" y="5610225"/>
          <p14:tracePt t="75159" x="5724525" y="5629275"/>
          <p14:tracePt t="75175" x="5734050" y="5629275"/>
          <p14:tracePt t="75191" x="5734050" y="5638800"/>
          <p14:tracePt t="75220" x="5743575" y="5638800"/>
          <p14:tracePt t="75244" x="5753100" y="5619750"/>
          <p14:tracePt t="75257" x="5753100" y="5600700"/>
          <p14:tracePt t="75478" x="5753100" y="5581650"/>
          <p14:tracePt t="75490" x="5762625" y="5553075"/>
          <p14:tracePt t="75502" x="5772150" y="5534025"/>
          <p14:tracePt t="75514" x="5781675" y="5524500"/>
          <p14:tracePt t="75540" x="5781675" y="5514975"/>
          <p14:tracePt t="76129" x="5791200" y="5514975"/>
          <p14:tracePt t="76141" x="5810250" y="5514975"/>
          <p14:tracePt t="76153" x="5819775" y="5514975"/>
          <p14:tracePt t="76170" x="5829300" y="5514975"/>
          <p14:tracePt t="76186" x="5848350" y="5514975"/>
          <p14:tracePt t="76202" x="5857875" y="5505450"/>
          <p14:tracePt t="76218" x="5867400" y="5505450"/>
          <p14:tracePt t="76251" x="5876925" y="5495925"/>
          <p14:tracePt t="76276" x="5886450" y="5495925"/>
          <p14:tracePt t="76301" x="5895975" y="5486400"/>
          <p14:tracePt t="76338" x="5905500" y="5486400"/>
          <p14:tracePt t="76854" x="5905500" y="5505450"/>
          <p14:tracePt t="76865" x="5905500" y="5514975"/>
          <p14:tracePt t="76878" x="5924550" y="5534025"/>
          <p14:tracePt t="76891" x="5943600" y="5553075"/>
          <p14:tracePt t="76902" x="5962650" y="5562600"/>
          <p14:tracePt t="76914" x="6000750" y="5572125"/>
          <p14:tracePt t="76928" x="6019800" y="5572125"/>
          <p14:tracePt t="76940" x="6038850" y="5572125"/>
          <p14:tracePt t="76955" x="6048375" y="5572125"/>
          <p14:tracePt t="76971" x="6057900" y="5572125"/>
          <p14:tracePt t="76988" x="6067425" y="5572125"/>
          <p14:tracePt t="77003" x="6076950" y="5572125"/>
          <p14:tracePt t="77019" x="6086475" y="5572125"/>
          <p14:tracePt t="77035" x="6096000" y="5562600"/>
          <p14:tracePt t="77051" x="6124575" y="5543550"/>
          <p14:tracePt t="77067" x="6143625" y="5534025"/>
          <p14:tracePt t="77086" x="6153150" y="5534025"/>
          <p14:tracePt t="77100" x="6153150" y="5524500"/>
          <p14:tracePt t="77115" x="6153150" y="5514975"/>
          <p14:tracePt t="77132" x="6162675" y="5495925"/>
          <p14:tracePt t="77147" x="6172200" y="5467350"/>
          <p14:tracePt t="77163" x="6191250" y="5448300"/>
          <p14:tracePt t="77180" x="6200775" y="5438775"/>
          <p14:tracePt t="77195" x="6200775" y="5429250"/>
          <p14:tracePt t="77212" x="6219825" y="5419725"/>
          <p14:tracePt t="77227" x="6229350" y="5419725"/>
          <p14:tracePt t="77246" x="6238875" y="5400675"/>
          <p14:tracePt t="77259" x="6248400" y="5381625"/>
          <p14:tracePt t="77275" x="6248400" y="5362575"/>
          <p14:tracePt t="77291" x="6257925" y="5343525"/>
          <p14:tracePt t="77307" x="6257925" y="5334000"/>
          <p14:tracePt t="77323" x="6257925" y="5324475"/>
          <p14:tracePt t="77339" x="6257925" y="5314950"/>
          <p14:tracePt t="77355" x="6257925" y="5286375"/>
          <p14:tracePt t="77373" x="6238875" y="5229225"/>
          <p14:tracePt t="77388" x="6229350" y="5210175"/>
          <p14:tracePt t="77404" x="6219825" y="5191125"/>
          <p14:tracePt t="77421" x="6210300" y="5172075"/>
          <p14:tracePt t="77811" x="6210300" y="5191125"/>
          <p14:tracePt t="77823" x="6210300" y="5210175"/>
          <p14:tracePt t="77836" x="6210300" y="5238750"/>
          <p14:tracePt t="77849" x="6210300" y="5276850"/>
          <p14:tracePt t="77860" x="6210300" y="5314950"/>
          <p14:tracePt t="77874" x="6210300" y="5381625"/>
          <p14:tracePt t="77885" x="6210300" y="5438775"/>
          <p14:tracePt t="77900" x="6210300" y="5476875"/>
          <p14:tracePt t="77916" x="6210300" y="5514975"/>
          <p14:tracePt t="77932" x="6210300" y="5534025"/>
          <p14:tracePt t="77948" x="6210300" y="5562600"/>
          <p14:tracePt t="77965" x="6219825" y="5562600"/>
          <p14:tracePt t="77981" x="6219825" y="5572125"/>
          <p14:tracePt t="78327" x="6229350" y="5572125"/>
          <p14:tracePt t="78341" x="6257925" y="5572125"/>
          <p14:tracePt t="78352" x="6276975" y="5572125"/>
          <p14:tracePt t="78365" x="6305550" y="5572125"/>
          <p14:tracePt t="78382" x="6324600" y="5572125"/>
          <p14:tracePt t="78398" x="6343650" y="5562600"/>
          <p14:tracePt t="78414" x="6362700" y="5553075"/>
          <p14:tracePt t="78429" x="6372225" y="5553075"/>
          <p14:tracePt t="78450" x="6381750" y="5553075"/>
          <p14:tracePt t="78695" x="6381750" y="5543550"/>
          <p14:tracePt t="78708" x="6381750" y="5524500"/>
          <p14:tracePt t="78721" x="6391275" y="5495925"/>
          <p14:tracePt t="78735" x="6400800" y="5448300"/>
          <p14:tracePt t="78751" x="6400800" y="5419725"/>
          <p14:tracePt t="78767" x="6400800" y="5391150"/>
          <p14:tracePt t="78783" x="6400800" y="5381625"/>
          <p14:tracePt t="78806" x="6400800" y="5372100"/>
          <p14:tracePt t="78843" x="6410325" y="5372100"/>
          <p14:tracePt t="78856" x="6419850" y="5372100"/>
          <p14:tracePt t="78905" x="6429375" y="5372100"/>
          <p14:tracePt t="78941" x="6429375" y="5381625"/>
          <p14:tracePt t="78978" x="6429375" y="5391150"/>
          <p14:tracePt t="78990" x="6429375" y="5400675"/>
          <p14:tracePt t="79002" x="6429375" y="5419725"/>
          <p14:tracePt t="79015" x="6429375" y="5438775"/>
          <p14:tracePt t="79039" x="6429375" y="5448300"/>
          <p14:tracePt t="79125" x="6419850" y="5467350"/>
          <p14:tracePt t="79138" x="6400800" y="5467350"/>
          <p14:tracePt t="79150" x="6381750" y="5486400"/>
          <p14:tracePt t="79162" x="6353175" y="5495925"/>
          <p14:tracePt t="79174" x="6324600" y="5495925"/>
          <p14:tracePt t="79187" x="6305550" y="5495925"/>
          <p14:tracePt t="79200" x="6286500" y="5495925"/>
          <p14:tracePt t="79216" x="6276975" y="5495925"/>
          <p14:tracePt t="79232" x="6257925" y="5495925"/>
          <p14:tracePt t="79286" x="6257925" y="5486400"/>
          <p14:tracePt t="79310" x="6248400" y="5476875"/>
          <p14:tracePt t="79334" x="6238875" y="5467350"/>
          <p14:tracePt t="79360" x="6229350" y="5467350"/>
          <p14:tracePt t="79469" x="6238875" y="5467350"/>
          <p14:tracePt t="79483" x="6257925" y="5467350"/>
          <p14:tracePt t="79494" x="6267450" y="5476875"/>
          <p14:tracePt t="79506" x="6305550" y="5486400"/>
          <p14:tracePt t="79520" x="6334125" y="5495925"/>
          <p14:tracePt t="79536" x="6362700" y="5505450"/>
          <p14:tracePt t="79552" x="6400800" y="5514975"/>
          <p14:tracePt t="79568" x="6448425" y="5514975"/>
          <p14:tracePt t="79584" x="6467475" y="5514975"/>
          <p14:tracePt t="79600" x="6477000" y="5514975"/>
          <p14:tracePt t="79616" x="6486525" y="5514975"/>
          <p14:tracePt t="79632" x="6496050" y="5514975"/>
          <p14:tracePt t="79648" x="6496050" y="5505450"/>
          <p14:tracePt t="79664" x="6505575" y="5505450"/>
          <p14:tracePt t="79680" x="6515100" y="5495925"/>
          <p14:tracePt t="79850" x="6505575" y="5495925"/>
          <p14:tracePt t="79862" x="6486525" y="5495925"/>
          <p14:tracePt t="79875" x="6457950" y="5505450"/>
          <p14:tracePt t="79889" x="6391275" y="5514975"/>
          <p14:tracePt t="79905" x="6315075" y="5524500"/>
          <p14:tracePt t="79921" x="6248400" y="5524500"/>
          <p14:tracePt t="79937" x="6172200" y="5524500"/>
          <p14:tracePt t="79953" x="6162675" y="5524500"/>
          <p14:tracePt t="80292" x="6162675" y="5543550"/>
          <p14:tracePt t="80305" x="6181725" y="5581650"/>
          <p14:tracePt t="80317" x="6191250" y="5610225"/>
          <p14:tracePt t="80330" x="6210300" y="5667375"/>
          <p14:tracePt t="80343" x="6219825" y="5695950"/>
          <p14:tracePt t="80355" x="6238875" y="5724525"/>
          <p14:tracePt t="80370" x="6248400" y="5753100"/>
          <p14:tracePt t="80386" x="6248400" y="5772150"/>
          <p14:tracePt t="80402" x="6248400" y="5800725"/>
          <p14:tracePt t="80419" x="6257925" y="5800725"/>
          <p14:tracePt t="80434" x="6267450" y="5810250"/>
          <p14:tracePt t="80450" x="6267450" y="5819775"/>
          <p14:tracePt t="80808" x="6267450" y="5857875"/>
          <p14:tracePt t="80821" x="6267450" y="5895975"/>
          <p14:tracePt t="80833" x="6267450" y="5943600"/>
          <p14:tracePt t="80844" x="6276975" y="5991225"/>
          <p14:tracePt t="80856" x="6276975" y="6029325"/>
          <p14:tracePt t="80870" x="6286500" y="6048375"/>
          <p14:tracePt t="80883" x="6296025" y="6076950"/>
          <p14:tracePt t="80899" x="6305550" y="6086475"/>
          <p14:tracePt t="80914" x="6305550" y="6096000"/>
          <p14:tracePt t="80932" x="6315075" y="6096000"/>
          <p14:tracePt t="81274" x="6315075" y="6115050"/>
          <p14:tracePt t="81287" x="6315075" y="6143625"/>
          <p14:tracePt t="81299" x="6296025" y="6191250"/>
          <p14:tracePt t="81312" x="6276975" y="6248400"/>
          <p14:tracePt t="81323" x="6267450" y="6305550"/>
          <p14:tracePt t="81337" x="6257925" y="6343650"/>
          <p14:tracePt t="81348" x="6257925" y="6362700"/>
          <p14:tracePt t="81363" x="6257925" y="6372225"/>
          <p14:tracePt t="91245" x="0" y="0"/>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BIBLIOGRAFIA</a:t>
            </a:r>
            <a:endParaRPr lang="es-AR" dirty="0"/>
          </a:p>
        </p:txBody>
      </p:sp>
      <p:sp>
        <p:nvSpPr>
          <p:cNvPr id="3" name="Marcador de contenido 2"/>
          <p:cNvSpPr>
            <a:spLocks noGrp="1"/>
          </p:cNvSpPr>
          <p:nvPr>
            <p:ph idx="1"/>
          </p:nvPr>
        </p:nvSpPr>
        <p:spPr/>
        <p:txBody>
          <a:bodyPr>
            <a:normAutofit fontScale="47500" lnSpcReduction="20000"/>
          </a:bodyPr>
          <a:lstStyle/>
          <a:p>
            <a:pPr marL="0" indent="0">
              <a:buNone/>
            </a:pPr>
            <a:r>
              <a:rPr lang="es-ES" dirty="0" smtClean="0"/>
              <a:t>1- </a:t>
            </a:r>
            <a:r>
              <a:rPr lang="es-AR" dirty="0" smtClean="0"/>
              <a:t> Madalena</a:t>
            </a:r>
            <a:r>
              <a:rPr lang="es-AR" dirty="0"/>
              <a:t>, </a:t>
            </a:r>
            <a:r>
              <a:rPr lang="es-AR" dirty="0" smtClean="0"/>
              <a:t>Leticia, </a:t>
            </a:r>
            <a:r>
              <a:rPr lang="es-AR" dirty="0" err="1" smtClean="0"/>
              <a:t>Alejandre</a:t>
            </a:r>
            <a:r>
              <a:rPr lang="es-AR" dirty="0" smtClean="0"/>
              <a:t> </a:t>
            </a:r>
            <a:r>
              <a:rPr lang="es-AR" dirty="0"/>
              <a:t>Mariel </a:t>
            </a:r>
            <a:r>
              <a:rPr lang="es-AR" dirty="0" smtClean="0"/>
              <a:t>, </a:t>
            </a:r>
            <a:r>
              <a:rPr lang="es-AR" dirty="0" err="1" smtClean="0"/>
              <a:t>Bresciani</a:t>
            </a:r>
            <a:r>
              <a:rPr lang="es-AR" dirty="0" smtClean="0"/>
              <a:t> Pablo, Facio </a:t>
            </a:r>
            <a:r>
              <a:rPr lang="es-AR" dirty="0"/>
              <a:t>María </a:t>
            </a:r>
            <a:r>
              <a:rPr lang="es-AR" dirty="0" smtClean="0"/>
              <a:t>Laura, </a:t>
            </a:r>
            <a:r>
              <a:rPr lang="es-AR" dirty="0" err="1" smtClean="0"/>
              <a:t>Fraind</a:t>
            </a:r>
            <a:r>
              <a:rPr lang="es-AR" dirty="0" smtClean="0"/>
              <a:t> Susana, </a:t>
            </a:r>
            <a:r>
              <a:rPr lang="es-AR" dirty="0" err="1" smtClean="0"/>
              <a:t>Pizzolato</a:t>
            </a:r>
            <a:r>
              <a:rPr lang="es-AR" dirty="0" smtClean="0"/>
              <a:t> Marco.  </a:t>
            </a:r>
            <a:r>
              <a:rPr lang="es-AR" b="1" dirty="0"/>
              <a:t>Estudio del Perfil proteico urinario. </a:t>
            </a:r>
            <a:r>
              <a:rPr lang="es-AR" dirty="0" smtClean="0"/>
              <a:t>Departamento </a:t>
            </a:r>
            <a:r>
              <a:rPr lang="es-AR" dirty="0"/>
              <a:t>de Bioquímica </a:t>
            </a:r>
            <a:r>
              <a:rPr lang="es-AR" dirty="0" smtClean="0"/>
              <a:t>Clínica. Instituto </a:t>
            </a:r>
            <a:r>
              <a:rPr lang="es-AR" dirty="0"/>
              <a:t>de Fisiopatología y Bioquímica </a:t>
            </a:r>
            <a:r>
              <a:rPr lang="es-AR" dirty="0" smtClean="0"/>
              <a:t>Clínica. Facultad </a:t>
            </a:r>
            <a:r>
              <a:rPr lang="es-AR" dirty="0"/>
              <a:t>de Farmacia y </a:t>
            </a:r>
            <a:r>
              <a:rPr lang="es-AR" dirty="0" smtClean="0"/>
              <a:t>Bioquímica (UBA) </a:t>
            </a:r>
            <a:endParaRPr lang="es-ES" dirty="0"/>
          </a:p>
          <a:p>
            <a:pPr marL="0" indent="0">
              <a:buNone/>
            </a:pPr>
            <a:r>
              <a:rPr lang="es-ES" dirty="0" smtClean="0"/>
              <a:t>2- Federico Ochoa- </a:t>
            </a:r>
            <a:r>
              <a:rPr lang="es-AR" b="1" dirty="0">
                <a:effectLst/>
              </a:rPr>
              <a:t>Abril </a:t>
            </a:r>
            <a:r>
              <a:rPr lang="es-AR" b="1" dirty="0" err="1" smtClean="0">
                <a:effectLst/>
              </a:rPr>
              <a:t>Seyahian</a:t>
            </a:r>
            <a:r>
              <a:rPr lang="es-AR" b="1" dirty="0" smtClean="0">
                <a:effectLst/>
              </a:rPr>
              <a:t>,</a:t>
            </a:r>
            <a:r>
              <a:rPr lang="es-AR" b="1" dirty="0">
                <a:effectLst/>
              </a:rPr>
              <a:t> Elsa </a:t>
            </a:r>
            <a:r>
              <a:rPr lang="es-AR" b="1" dirty="0" err="1" smtClean="0">
                <a:effectLst/>
              </a:rPr>
              <a:t>Zotta</a:t>
            </a:r>
            <a:r>
              <a:rPr lang="es-AR" b="1" dirty="0" smtClean="0">
                <a:effectLst/>
              </a:rPr>
              <a:t>, “EL </a:t>
            </a:r>
            <a:r>
              <a:rPr lang="es-AR" b="1" dirty="0">
                <a:effectLst/>
              </a:rPr>
              <a:t>SÍNDROME URÉMICO HEMOLÍTICO Y MANEJO RENAL DE </a:t>
            </a:r>
            <a:r>
              <a:rPr lang="es-AR" b="1" dirty="0" smtClean="0">
                <a:effectLst/>
              </a:rPr>
              <a:t>PROTEÍNAS”</a:t>
            </a:r>
            <a:endParaRPr lang="es-AR" dirty="0">
              <a:effectLst/>
            </a:endParaRPr>
          </a:p>
          <a:p>
            <a:pPr marL="0" indent="0">
              <a:buNone/>
            </a:pPr>
            <a:r>
              <a:rPr lang="es-AR" dirty="0" smtClean="0">
                <a:effectLst/>
                <a:hlinkClick r:id="rId4"/>
              </a:rPr>
              <a:t>Artículos originales</a:t>
            </a:r>
            <a:r>
              <a:rPr lang="es-AR" i="1" dirty="0" smtClean="0">
                <a:effectLst/>
              </a:rPr>
              <a:t>&gt;</a:t>
            </a:r>
            <a:r>
              <a:rPr lang="es-AR" dirty="0" smtClean="0">
                <a:effectLst/>
                <a:hlinkClick r:id="rId5"/>
              </a:rPr>
              <a:t>www.siicsalud.com/des/expertos.php/153076-</a:t>
            </a:r>
            <a:r>
              <a:rPr lang="es-AR" dirty="0" smtClean="0">
                <a:effectLst/>
              </a:rPr>
              <a:t> Consultada 17-4-2020</a:t>
            </a:r>
            <a:endParaRPr lang="es-ES" dirty="0"/>
          </a:p>
          <a:p>
            <a:pPr marL="0" indent="0">
              <a:buNone/>
            </a:pPr>
            <a:r>
              <a:rPr lang="es-ES" dirty="0" smtClean="0"/>
              <a:t>3-</a:t>
            </a:r>
            <a:r>
              <a:rPr lang="es-AR" b="1" dirty="0" err="1" smtClean="0"/>
              <a:t>Bovone</a:t>
            </a:r>
            <a:r>
              <a:rPr lang="es-AR" b="1" dirty="0"/>
              <a:t>, N.S</a:t>
            </a:r>
            <a:r>
              <a:rPr lang="es-AR" b="1" dirty="0" smtClean="0"/>
              <a:t>.; </a:t>
            </a:r>
            <a:r>
              <a:rPr lang="es-AR" b="1" dirty="0" err="1"/>
              <a:t>Gastiazoro</a:t>
            </a:r>
            <a:r>
              <a:rPr lang="es-AR" b="1" dirty="0"/>
              <a:t>, A.M.; Fuente, M.C.; Lorenzo, S.; </a:t>
            </a:r>
            <a:r>
              <a:rPr lang="es-AR" b="1" dirty="0" err="1"/>
              <a:t>Vommaro</a:t>
            </a:r>
            <a:r>
              <a:rPr lang="es-AR" b="1" dirty="0"/>
              <a:t>, F.; </a:t>
            </a:r>
            <a:r>
              <a:rPr lang="es-AR" b="1" dirty="0" err="1"/>
              <a:t>Pietrobelli</a:t>
            </a:r>
            <a:r>
              <a:rPr lang="es-AR" b="1" dirty="0"/>
              <a:t>, P</a:t>
            </a:r>
            <a:r>
              <a:rPr lang="es-AR" b="1" dirty="0" smtClean="0"/>
              <a:t>. “</a:t>
            </a:r>
            <a:r>
              <a:rPr lang="es-AR" dirty="0"/>
              <a:t>Evaluación del desempeño de la tira reactiva para orina en la detección de proteinuria y </a:t>
            </a:r>
            <a:r>
              <a:rPr lang="es-AR" dirty="0" smtClean="0"/>
              <a:t>albuminuria” Revista  Bioquímica y Patología Clínica </a:t>
            </a:r>
            <a:r>
              <a:rPr lang="es-AR" dirty="0"/>
              <a:t>2015;79(1</a:t>
            </a:r>
            <a:r>
              <a:rPr lang="es-AR" dirty="0" smtClean="0"/>
              <a:t>) </a:t>
            </a:r>
          </a:p>
          <a:p>
            <a:pPr marL="0" indent="0">
              <a:buNone/>
            </a:pPr>
            <a:r>
              <a:rPr lang="es-AR" b="1" dirty="0"/>
              <a:t>4</a:t>
            </a:r>
            <a:r>
              <a:rPr lang="es-AR" b="1" dirty="0" smtClean="0"/>
              <a:t>- </a:t>
            </a:r>
            <a:r>
              <a:rPr lang="en-US" dirty="0" smtClean="0"/>
              <a:t>KDIGO</a:t>
            </a:r>
            <a:r>
              <a:rPr lang="en-US" dirty="0"/>
              <a:t>, Kidney Disease Improving Global </a:t>
            </a:r>
            <a:r>
              <a:rPr lang="en-US" dirty="0" err="1"/>
              <a:t>Autcome</a:t>
            </a:r>
            <a:r>
              <a:rPr lang="en-US" dirty="0"/>
              <a:t> (2013)4 , Clinical Practice Guideline for the Evaluation and Management of Chronic Kidney Disease </a:t>
            </a:r>
            <a:endParaRPr lang="en-US" dirty="0" smtClean="0"/>
          </a:p>
          <a:p>
            <a:pPr marL="0" indent="0">
              <a:buNone/>
            </a:pPr>
            <a:r>
              <a:rPr lang="en-US" dirty="0"/>
              <a:t>5</a:t>
            </a:r>
            <a:r>
              <a:rPr lang="en-US" dirty="0" smtClean="0"/>
              <a:t>- </a:t>
            </a:r>
            <a:r>
              <a:rPr lang="es-AR" dirty="0" err="1" smtClean="0"/>
              <a:t>Factorovich</a:t>
            </a:r>
            <a:r>
              <a:rPr lang="es-AR" dirty="0"/>
              <a:t>, A.M</a:t>
            </a:r>
            <a:r>
              <a:rPr lang="es-AR" dirty="0" smtClean="0"/>
              <a:t>.”</a:t>
            </a:r>
            <a:r>
              <a:rPr lang="es-AR" dirty="0"/>
              <a:t> Comparación entre los tipos de proteinuria en una población </a:t>
            </a:r>
            <a:r>
              <a:rPr lang="es-AR" dirty="0" smtClean="0"/>
              <a:t>pediátrica” </a:t>
            </a:r>
            <a:r>
              <a:rPr lang="es-AR" dirty="0"/>
              <a:t>Revista  Bioquímica y Patología Clínica 2015;79(1) </a:t>
            </a:r>
            <a:endParaRPr lang="es-AR" dirty="0" smtClean="0"/>
          </a:p>
          <a:p>
            <a:pPr marL="0" indent="0">
              <a:buNone/>
            </a:pPr>
            <a:r>
              <a:rPr lang="es-AR" dirty="0" smtClean="0"/>
              <a:t>6- Implicancia </a:t>
            </a:r>
            <a:r>
              <a:rPr lang="es-AR" dirty="0"/>
              <a:t>de la proteinuria en el diagnóstico y seguimiento de la enfermedad renal crónica. Documento de consenso argentino (2013)</a:t>
            </a:r>
          </a:p>
          <a:p>
            <a:pPr marL="0" indent="0">
              <a:buNone/>
            </a:pPr>
            <a:endParaRPr lang="es-AR" dirty="0"/>
          </a:p>
          <a:p>
            <a:endParaRPr lang="en-US" dirty="0" smtClean="0"/>
          </a:p>
          <a:p>
            <a:endParaRPr lang="en-US" dirty="0"/>
          </a:p>
          <a:p>
            <a:r>
              <a:rPr lang="es-AR" b="1" dirty="0" smtClean="0"/>
              <a:t> </a:t>
            </a:r>
            <a:endParaRPr lang="es-A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73925023"/>
      </p:ext>
    </p:extLst>
  </p:cSld>
  <p:clrMapOvr>
    <a:masterClrMapping/>
  </p:clrMapOvr>
  <mc:AlternateContent xmlns:mc="http://schemas.openxmlformats.org/markup-compatibility/2006">
    <mc:Choice xmlns:p14="http://schemas.microsoft.com/office/powerpoint/2010/main" Requires="p14">
      <p:transition spd="slow" p14:dur="2000" advTm="30017"/>
    </mc:Choice>
    <mc:Fallback>
      <p:transition spd="slow" advTm="30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2153" x="6267450" y="5876925"/>
          <p14:tracePt t="2165" x="6105525" y="5829300"/>
          <p14:tracePt t="2177" x="5981700" y="5791200"/>
          <p14:tracePt t="2191" x="5876925" y="5753100"/>
          <p14:tracePt t="2202" x="5772150" y="5715000"/>
          <p14:tracePt t="2215" x="5695950" y="5695950"/>
          <p14:tracePt t="2227" x="5638800" y="5676900"/>
          <p14:tracePt t="2243" x="5610225" y="5676900"/>
          <p14:tracePt t="2259" x="5600700" y="5667375"/>
          <p14:tracePt t="2570" x="5572125" y="5648325"/>
          <p14:tracePt t="2583" x="5486400" y="5591175"/>
          <p14:tracePt t="2595" x="5391150" y="5553075"/>
          <p14:tracePt t="2607" x="5267325" y="5505450"/>
          <p14:tracePt t="2619" x="5133975" y="5476875"/>
          <p14:tracePt t="2632" x="5010150" y="5438775"/>
          <p14:tracePt t="2645" x="4886325" y="5419725"/>
          <p14:tracePt t="2660" x="4781550" y="5400675"/>
          <p14:tracePt t="2676" x="4705350" y="5381625"/>
          <p14:tracePt t="2693" x="4629150" y="5362575"/>
          <p14:tracePt t="2709" x="4610100" y="5362575"/>
          <p14:tracePt t="2755" x="4610100" y="5372100"/>
          <p14:tracePt t="3011" x="4552950" y="5314950"/>
          <p14:tracePt t="3023" x="4419600" y="5219700"/>
          <p14:tracePt t="3036" x="4219575" y="5133975"/>
          <p14:tracePt t="3049" x="4038600" y="5086350"/>
          <p14:tracePt t="3061" x="3838575" y="5067300"/>
          <p14:tracePt t="3076" x="3714750" y="5067300"/>
          <p14:tracePt t="3093" x="3600450" y="5067300"/>
          <p14:tracePt t="3109" x="3505200" y="5067300"/>
          <p14:tracePt t="3124" x="3429000" y="5067300"/>
          <p14:tracePt t="3141" x="3419475" y="5067300"/>
          <p14:tracePt t="28620"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s-AR" dirty="0" smtClean="0"/>
              <a:t>FACTORES QUE INFLUYEN</a:t>
            </a:r>
            <a:br>
              <a:rPr lang="es-AR" dirty="0" smtClean="0"/>
            </a:br>
            <a:r>
              <a:rPr lang="es-AR" dirty="0" smtClean="0"/>
              <a:t>en la filtración </a:t>
            </a:r>
            <a:r>
              <a:rPr lang="es-AR" dirty="0"/>
              <a:t>G</a:t>
            </a:r>
            <a:r>
              <a:rPr lang="es-AR" dirty="0" smtClean="0"/>
              <a:t>LOMERULAR</a:t>
            </a:r>
            <a:endParaRPr lang="es-ES" dirty="0" smtClean="0"/>
          </a:p>
        </p:txBody>
      </p:sp>
      <p:sp>
        <p:nvSpPr>
          <p:cNvPr id="12291" name="Rectangle 3"/>
          <p:cNvSpPr>
            <a:spLocks noGrp="1" noChangeArrowheads="1"/>
          </p:cNvSpPr>
          <p:nvPr>
            <p:ph type="body" idx="1"/>
          </p:nvPr>
        </p:nvSpPr>
        <p:spPr/>
        <p:txBody>
          <a:bodyPr>
            <a:normAutofit lnSpcReduction="10000"/>
          </a:bodyPr>
          <a:lstStyle/>
          <a:p>
            <a:pPr eaLnBrk="1" hangingPunct="1"/>
            <a:r>
              <a:rPr lang="es-AR" dirty="0" smtClean="0"/>
              <a:t>(Peso Molecular)</a:t>
            </a:r>
          </a:p>
          <a:p>
            <a:pPr eaLnBrk="1" hangingPunct="1"/>
            <a:r>
              <a:rPr lang="es-AR" dirty="0" smtClean="0"/>
              <a:t>Carga eléctrica</a:t>
            </a:r>
          </a:p>
          <a:p>
            <a:r>
              <a:rPr lang="es-AR" dirty="0"/>
              <a:t>Configuración estérica</a:t>
            </a:r>
          </a:p>
          <a:p>
            <a:r>
              <a:rPr lang="es-AR" dirty="0" smtClean="0"/>
              <a:t>Viscosidad</a:t>
            </a:r>
          </a:p>
          <a:p>
            <a:pPr eaLnBrk="1" hangingPunct="1"/>
            <a:r>
              <a:rPr lang="es-AR" dirty="0" smtClean="0"/>
              <a:t>Unión a otras proteínas</a:t>
            </a:r>
          </a:p>
          <a:p>
            <a:pPr eaLnBrk="1" hangingPunct="1"/>
            <a:r>
              <a:rPr lang="es-AR" dirty="0" smtClean="0"/>
              <a:t>Área y largo de los poros</a:t>
            </a:r>
          </a:p>
          <a:p>
            <a:pPr eaLnBrk="1" hangingPunct="1"/>
            <a:r>
              <a:rPr lang="es-AR" dirty="0" smtClean="0"/>
              <a:t>Concentración de la proteína </a:t>
            </a:r>
          </a:p>
          <a:p>
            <a:pPr marL="0" indent="0" eaLnBrk="1" hangingPunct="1">
              <a:buNone/>
            </a:pPr>
            <a:r>
              <a:rPr lang="es-AR" dirty="0" smtClean="0"/>
              <a:t>En plasma y en filtrado) (1)</a:t>
            </a:r>
            <a:endParaRPr lang="es-ES" dirty="0" smtClean="0"/>
          </a:p>
        </p:txBody>
      </p:sp>
      <p:sp>
        <p:nvSpPr>
          <p:cNvPr id="4" name="3 Marcador de pie de página"/>
          <p:cNvSpPr>
            <a:spLocks noGrp="1"/>
          </p:cNvSpPr>
          <p:nvPr>
            <p:ph type="ftr" sz="quarter" idx="10"/>
          </p:nvPr>
        </p:nvSpPr>
        <p:spPr/>
        <p:txBody>
          <a:bodyPr/>
          <a:lstStyle/>
          <a:p>
            <a:pPr>
              <a:defRPr/>
            </a:pPr>
            <a:r>
              <a:rPr lang="es-ES" dirty="0" smtClean="0"/>
              <a:t>BIOQ. MARCELA VIVIANA TOURN</a:t>
            </a:r>
            <a:endParaRPr lang="es-ES" dirty="0"/>
          </a:p>
        </p:txBody>
      </p:sp>
      <p:pic>
        <p:nvPicPr>
          <p:cNvPr id="5" name="Imagen 4"/>
          <p:cNvPicPr>
            <a:picLocks noChangeAspect="1"/>
          </p:cNvPicPr>
          <p:nvPr/>
        </p:nvPicPr>
        <p:blipFill>
          <a:blip r:embed="rId5"/>
          <a:stretch>
            <a:fillRect/>
          </a:stretch>
        </p:blipFill>
        <p:spPr>
          <a:xfrm>
            <a:off x="5705774" y="2057772"/>
            <a:ext cx="6433614" cy="3627061"/>
          </a:xfrm>
          <a:prstGeom prst="rect">
            <a:avLst/>
          </a:prstGeom>
        </p:spPr>
      </p:pic>
      <p:pic>
        <p:nvPicPr>
          <p:cNvPr id="15" name="Audio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74140435"/>
      </p:ext>
    </p:extLst>
  </p:cSld>
  <p:clrMapOvr>
    <a:masterClrMapping/>
  </p:clrMapOvr>
  <mc:AlternateContent xmlns:mc="http://schemas.openxmlformats.org/markup-compatibility/2006">
    <mc:Choice xmlns:p14="http://schemas.microsoft.com/office/powerpoint/2010/main" Requires="p14">
      <p:transition spd="slow" p14:dur="2000" advTm="88733"/>
    </mc:Choice>
    <mc:Fallback>
      <p:transition spd="slow" advTm="88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QUE SUCEDE EN LOS TUBULOS</a:t>
            </a:r>
            <a:endParaRPr lang="es-AR" dirty="0"/>
          </a:p>
        </p:txBody>
      </p:sp>
      <p:pic>
        <p:nvPicPr>
          <p:cNvPr id="4" name="Marcador de contenido 3" descr="http://www.siicsalud.com/imagenes/153076_ochoaf1_51518.jpg"/>
          <p:cNvPicPr>
            <a:picLocks noGrp="1"/>
          </p:cNvPicPr>
          <p:nvPr>
            <p:ph idx="1"/>
          </p:nvPr>
        </p:nvPicPr>
        <p:blipFill rotWithShape="1">
          <a:blip r:embed="rId4">
            <a:extLst>
              <a:ext uri="{28A0092B-C50C-407E-A947-70E740481C1C}">
                <a14:useLocalDpi xmlns:a14="http://schemas.microsoft.com/office/drawing/2010/main" val="0"/>
              </a:ext>
            </a:extLst>
          </a:blip>
          <a:srcRect r="2116" b="6990"/>
          <a:stretch/>
        </p:blipFill>
        <p:spPr bwMode="auto">
          <a:xfrm>
            <a:off x="776896" y="2435655"/>
            <a:ext cx="3420000" cy="3708000"/>
          </a:xfrm>
          <a:prstGeom prst="rect">
            <a:avLst/>
          </a:prstGeom>
          <a:noFill/>
          <a:ln>
            <a:noFill/>
          </a:ln>
        </p:spPr>
      </p:pic>
      <p:sp>
        <p:nvSpPr>
          <p:cNvPr id="5" name="CuadroTexto 4"/>
          <p:cNvSpPr txBox="1"/>
          <p:nvPr/>
        </p:nvSpPr>
        <p:spPr>
          <a:xfrm>
            <a:off x="5487251" y="2335427"/>
            <a:ext cx="5374338" cy="4524315"/>
          </a:xfrm>
          <a:prstGeom prst="rect">
            <a:avLst/>
          </a:prstGeom>
          <a:noFill/>
        </p:spPr>
        <p:txBody>
          <a:bodyPr wrap="square" rtlCol="0">
            <a:spAutoFit/>
          </a:bodyPr>
          <a:lstStyle/>
          <a:p>
            <a:r>
              <a:rPr lang="es-AR" dirty="0"/>
              <a:t>Recientemente, la función específica de la barrera de filtración glomerular y del túbulo proximal en el manejo renal de proteínas y la aparición de albuminuria ha sido reevaluado. </a:t>
            </a:r>
            <a:endParaRPr lang="es-AR" dirty="0" smtClean="0"/>
          </a:p>
          <a:p>
            <a:r>
              <a:rPr lang="es-AR" dirty="0" smtClean="0"/>
              <a:t>La </a:t>
            </a:r>
            <a:r>
              <a:rPr lang="es-AR" dirty="0"/>
              <a:t>filtración de albúmina bajo condiciones fisiológicas es mayor de lo que se creía hasta el momento. </a:t>
            </a:r>
            <a:endParaRPr lang="es-AR" dirty="0" smtClean="0"/>
          </a:p>
          <a:p>
            <a:r>
              <a:rPr lang="es-AR" dirty="0" smtClean="0"/>
              <a:t>De </a:t>
            </a:r>
            <a:r>
              <a:rPr lang="es-AR" dirty="0"/>
              <a:t>esta forma, se ha determinado la importancia del túbulo proximal en minimizar la pérdida de albúmina filtrada por medio de la reabsorción de esta sustancia</a:t>
            </a:r>
            <a:r>
              <a:rPr lang="es-AR" dirty="0" smtClean="0"/>
              <a:t>.</a:t>
            </a:r>
          </a:p>
          <a:p>
            <a:r>
              <a:rPr lang="es-AR" dirty="0" smtClean="0"/>
              <a:t> </a:t>
            </a:r>
            <a:r>
              <a:rPr lang="es-AR" dirty="0"/>
              <a:t>El túbulo normal reabsorbe prácticamente toda la albúmina </a:t>
            </a:r>
            <a:r>
              <a:rPr lang="es-AR" dirty="0" smtClean="0"/>
              <a:t>filtrada, luego la degrada en péptidos dentro de los lisosomas o la devuelve sin modificaciones por </a:t>
            </a:r>
            <a:r>
              <a:rPr lang="es-AR" dirty="0" err="1" smtClean="0"/>
              <a:t>transcitosis</a:t>
            </a:r>
            <a:r>
              <a:rPr lang="es-AR" dirty="0" smtClean="0"/>
              <a:t> a los capilares </a:t>
            </a:r>
            <a:r>
              <a:rPr lang="es-AR" dirty="0" err="1" smtClean="0"/>
              <a:t>peritubulares</a:t>
            </a:r>
            <a:r>
              <a:rPr lang="es-AR" dirty="0" smtClean="0"/>
              <a:t> . </a:t>
            </a:r>
            <a:endParaRPr lang="es-AR"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644291"/>
      </p:ext>
    </p:extLst>
  </p:cSld>
  <p:clrMapOvr>
    <a:masterClrMapping/>
  </p:clrMapOvr>
  <mc:AlternateContent xmlns:mc="http://schemas.openxmlformats.org/markup-compatibility/2006">
    <mc:Choice xmlns:p14="http://schemas.microsoft.com/office/powerpoint/2010/main" Requires="p14">
      <p:transition spd="slow" p14:dur="2000" advTm="91306"/>
    </mc:Choice>
    <mc:Fallback>
      <p:transition spd="slow" advTm="91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MECANISMO PROPUESTO PARA EXPLICAR LA </a:t>
            </a:r>
            <a:br>
              <a:rPr lang="es-ES" dirty="0" smtClean="0"/>
            </a:br>
            <a:r>
              <a:rPr lang="es-ES" dirty="0" smtClean="0"/>
              <a:t>PROTEINURIA DE ORIGEN RENAL</a:t>
            </a:r>
            <a:endParaRPr lang="es-AR" dirty="0"/>
          </a:p>
        </p:txBody>
      </p:sp>
      <p:pic>
        <p:nvPicPr>
          <p:cNvPr id="7" name="Marcador de contenido 6"/>
          <p:cNvPicPr>
            <a:picLocks noGrp="1" noChangeAspect="1"/>
          </p:cNvPicPr>
          <p:nvPr>
            <p:ph idx="1"/>
          </p:nvPr>
        </p:nvPicPr>
        <p:blipFill>
          <a:blip r:embed="rId4"/>
          <a:stretch>
            <a:fillRect/>
          </a:stretch>
        </p:blipFill>
        <p:spPr>
          <a:xfrm>
            <a:off x="680321" y="2050597"/>
            <a:ext cx="6571652" cy="2553302"/>
          </a:xfrm>
          <a:prstGeom prst="rect">
            <a:avLst/>
          </a:prstGeom>
        </p:spPr>
      </p:pic>
      <p:sp>
        <p:nvSpPr>
          <p:cNvPr id="8" name="Rectángulo 7"/>
          <p:cNvSpPr/>
          <p:nvPr/>
        </p:nvSpPr>
        <p:spPr>
          <a:xfrm>
            <a:off x="680321" y="4820330"/>
            <a:ext cx="8899451" cy="1200329"/>
          </a:xfrm>
          <a:prstGeom prst="rect">
            <a:avLst/>
          </a:prstGeom>
        </p:spPr>
        <p:txBody>
          <a:bodyPr wrap="square">
            <a:spAutoFit/>
          </a:bodyPr>
          <a:lstStyle/>
          <a:p>
            <a:r>
              <a:rPr lang="es-AR" sz="1200" dirty="0">
                <a:latin typeface="Verdana" panose="020B0604030504040204" pitchFamily="34" charset="0"/>
              </a:rPr>
              <a:t>Albuminuria en el rango </a:t>
            </a:r>
            <a:r>
              <a:rPr lang="es-AR" sz="1200" dirty="0" smtClean="0">
                <a:latin typeface="Verdana" panose="020B0604030504040204" pitchFamily="34" charset="0"/>
              </a:rPr>
              <a:t>nefrótico</a:t>
            </a:r>
            <a:r>
              <a:rPr lang="es-AR" sz="1200" dirty="0">
                <a:latin typeface="Verdana" panose="020B0604030504040204" pitchFamily="34" charset="0"/>
              </a:rPr>
              <a:t>, </a:t>
            </a:r>
            <a:r>
              <a:rPr lang="es-AR" sz="1200" dirty="0" smtClean="0">
                <a:latin typeface="Verdana" panose="020B0604030504040204" pitchFamily="34" charset="0"/>
              </a:rPr>
              <a:t>según </a:t>
            </a:r>
            <a:r>
              <a:rPr lang="es-AR" sz="1200" dirty="0">
                <a:latin typeface="Verdana" panose="020B0604030504040204" pitchFamily="34" charset="0"/>
              </a:rPr>
              <a:t>estos autores, </a:t>
            </a:r>
            <a:r>
              <a:rPr lang="es-AR" sz="1200" dirty="0" smtClean="0">
                <a:latin typeface="Verdana" panose="020B0604030504040204" pitchFamily="34" charset="0"/>
              </a:rPr>
              <a:t>derivaría </a:t>
            </a:r>
            <a:r>
              <a:rPr lang="es-AR" sz="1200" dirty="0">
                <a:latin typeface="Verdana" panose="020B0604030504040204" pitchFamily="34" charset="0"/>
              </a:rPr>
              <a:t>de la </a:t>
            </a:r>
            <a:r>
              <a:rPr lang="es-AR" sz="1200" dirty="0" smtClean="0">
                <a:latin typeface="Verdana" panose="020B0604030504040204" pitchFamily="34" charset="0"/>
              </a:rPr>
              <a:t>disfunción </a:t>
            </a:r>
            <a:r>
              <a:rPr lang="es-AR" sz="1200" dirty="0">
                <a:latin typeface="Verdana" panose="020B0604030504040204" pitchFamily="34" charset="0"/>
              </a:rPr>
              <a:t>de la </a:t>
            </a:r>
            <a:r>
              <a:rPr lang="es-AR" sz="1200" dirty="0" smtClean="0">
                <a:latin typeface="Verdana" panose="020B0604030504040204" pitchFamily="34" charset="0"/>
              </a:rPr>
              <a:t>vía </a:t>
            </a:r>
            <a:r>
              <a:rPr lang="es-AR" sz="1200" dirty="0">
                <a:latin typeface="Verdana" panose="020B0604030504040204" pitchFamily="34" charset="0"/>
              </a:rPr>
              <a:t>de</a:t>
            </a:r>
          </a:p>
          <a:p>
            <a:r>
              <a:rPr lang="es-AR" sz="1200" dirty="0" smtClean="0">
                <a:latin typeface="Verdana" panose="020B0604030504040204" pitchFamily="34" charset="0"/>
              </a:rPr>
              <a:t>recuperación</a:t>
            </a:r>
            <a:r>
              <a:rPr lang="es-AR" sz="1200" dirty="0">
                <a:latin typeface="Verdana" panose="020B0604030504040204" pitchFamily="34" charset="0"/>
              </a:rPr>
              <a:t>. Las </a:t>
            </a:r>
            <a:r>
              <a:rPr lang="es-AR" sz="1200" dirty="0" smtClean="0">
                <a:latin typeface="Verdana" panose="020B0604030504040204" pitchFamily="34" charset="0"/>
              </a:rPr>
              <a:t>pequeñas </a:t>
            </a:r>
            <a:r>
              <a:rPr lang="es-AR" sz="1200" dirty="0">
                <a:latin typeface="Verdana" panose="020B0604030504040204" pitchFamily="34" charset="0"/>
              </a:rPr>
              <a:t>cantidades de albumina filtrada que no se recuperan se excretan</a:t>
            </a:r>
          </a:p>
          <a:p>
            <a:r>
              <a:rPr lang="es-AR" sz="1200" dirty="0">
                <a:latin typeface="Verdana" panose="020B0604030504040204" pitchFamily="34" charset="0"/>
              </a:rPr>
              <a:t>como </a:t>
            </a:r>
            <a:r>
              <a:rPr lang="es-AR" sz="1200" i="1" dirty="0">
                <a:latin typeface="Verdana,Italic"/>
              </a:rPr>
              <a:t>fragmentos de péptidos pequeños </a:t>
            </a:r>
            <a:r>
              <a:rPr lang="es-AR" sz="1200" dirty="0">
                <a:latin typeface="Verdana" panose="020B0604030504040204" pitchFamily="34" charset="0"/>
              </a:rPr>
              <a:t>luego de la </a:t>
            </a:r>
            <a:r>
              <a:rPr lang="es-AR" sz="1200" dirty="0" smtClean="0">
                <a:latin typeface="Verdana" panose="020B0604030504040204" pitchFamily="34" charset="0"/>
              </a:rPr>
              <a:t>degradación </a:t>
            </a:r>
            <a:r>
              <a:rPr lang="es-AR" sz="1200" dirty="0" err="1">
                <a:latin typeface="Verdana" panose="020B0604030504040204" pitchFamily="34" charset="0"/>
              </a:rPr>
              <a:t>lisosomal</a:t>
            </a:r>
            <a:r>
              <a:rPr lang="es-AR" sz="1200" dirty="0">
                <a:latin typeface="Verdana" panose="020B0604030504040204" pitchFamily="34" charset="0"/>
              </a:rPr>
              <a:t>. Esta </a:t>
            </a:r>
            <a:r>
              <a:rPr lang="es-AR" sz="1200" dirty="0" smtClean="0">
                <a:latin typeface="Verdana" panose="020B0604030504040204" pitchFamily="34" charset="0"/>
              </a:rPr>
              <a:t>vía </a:t>
            </a:r>
            <a:r>
              <a:rPr lang="es-AR" sz="1200" dirty="0">
                <a:latin typeface="Verdana" panose="020B0604030504040204" pitchFamily="34" charset="0"/>
              </a:rPr>
              <a:t>de</a:t>
            </a:r>
          </a:p>
          <a:p>
            <a:r>
              <a:rPr lang="es-AR" sz="1200" dirty="0" smtClean="0">
                <a:latin typeface="Verdana" panose="020B0604030504040204" pitchFamily="34" charset="0"/>
              </a:rPr>
              <a:t>degradación </a:t>
            </a:r>
            <a:r>
              <a:rPr lang="es-AR" sz="1200" dirty="0">
                <a:latin typeface="Verdana" panose="020B0604030504040204" pitchFamily="34" charset="0"/>
              </a:rPr>
              <a:t>es sensible a factores </a:t>
            </a:r>
            <a:r>
              <a:rPr lang="es-AR" sz="1200" dirty="0" smtClean="0">
                <a:latin typeface="Verdana" panose="020B0604030504040204" pitchFamily="34" charset="0"/>
              </a:rPr>
              <a:t>metabólicos </a:t>
            </a:r>
            <a:r>
              <a:rPr lang="es-AR" sz="1200" dirty="0">
                <a:latin typeface="Verdana" panose="020B0604030504040204" pitchFamily="34" charset="0"/>
              </a:rPr>
              <a:t>responsables de la hipertrofia y la fibrosis, en</a:t>
            </a:r>
          </a:p>
          <a:p>
            <a:r>
              <a:rPr lang="es-AR" sz="1200" dirty="0">
                <a:latin typeface="Verdana" panose="020B0604030504040204" pitchFamily="34" charset="0"/>
              </a:rPr>
              <a:t>particular las </a:t>
            </a:r>
            <a:r>
              <a:rPr lang="es-AR" sz="1200" dirty="0" smtClean="0">
                <a:latin typeface="Verdana" panose="020B0604030504040204" pitchFamily="34" charset="0"/>
              </a:rPr>
              <a:t>moléculas </a:t>
            </a:r>
            <a:r>
              <a:rPr lang="es-AR" sz="1200" dirty="0">
                <a:latin typeface="Verdana" panose="020B0604030504040204" pitchFamily="34" charset="0"/>
              </a:rPr>
              <a:t>como la angiotensina II y el factor de crecimiento transformante beta</a:t>
            </a:r>
          </a:p>
          <a:p>
            <a:r>
              <a:rPr lang="es-AR" sz="1200" dirty="0">
                <a:latin typeface="Verdana" panose="020B0604030504040204" pitchFamily="34" charset="0"/>
              </a:rPr>
              <a:t>(TGFβ), cuya </a:t>
            </a:r>
            <a:r>
              <a:rPr lang="es-AR" sz="1200" dirty="0" smtClean="0">
                <a:latin typeface="Verdana" panose="020B0604030504040204" pitchFamily="34" charset="0"/>
              </a:rPr>
              <a:t>producción </a:t>
            </a:r>
            <a:r>
              <a:rPr lang="es-AR" sz="1200" dirty="0">
                <a:latin typeface="Verdana" panose="020B0604030504040204" pitchFamily="34" charset="0"/>
              </a:rPr>
              <a:t>es estimulada por la </a:t>
            </a:r>
            <a:r>
              <a:rPr lang="es-AR" sz="1200" dirty="0" smtClean="0">
                <a:latin typeface="Verdana" panose="020B0604030504040204" pitchFamily="34" charset="0"/>
              </a:rPr>
              <a:t>hipertensión </a:t>
            </a:r>
            <a:r>
              <a:rPr lang="es-AR" sz="1200" dirty="0">
                <a:latin typeface="Verdana" panose="020B0604030504040204" pitchFamily="34" charset="0"/>
              </a:rPr>
              <a:t>y la hiperglucemia</a:t>
            </a:r>
            <a:endParaRPr lang="es-AR" sz="1200" dirty="0"/>
          </a:p>
        </p:txBody>
      </p:sp>
      <p:sp>
        <p:nvSpPr>
          <p:cNvPr id="9" name="Rectángulo 8"/>
          <p:cNvSpPr/>
          <p:nvPr/>
        </p:nvSpPr>
        <p:spPr>
          <a:xfrm>
            <a:off x="7251973" y="2050597"/>
            <a:ext cx="4331278" cy="2123658"/>
          </a:xfrm>
          <a:prstGeom prst="rect">
            <a:avLst/>
          </a:prstGeom>
        </p:spPr>
        <p:txBody>
          <a:bodyPr wrap="square">
            <a:spAutoFit/>
          </a:bodyPr>
          <a:lstStyle/>
          <a:p>
            <a:r>
              <a:rPr lang="es-AR" sz="1200" dirty="0">
                <a:latin typeface="Verdana" panose="020B0604030504040204" pitchFamily="34" charset="0"/>
              </a:rPr>
              <a:t>En el </a:t>
            </a:r>
            <a:r>
              <a:rPr lang="es-AR" sz="1200" dirty="0" smtClean="0">
                <a:latin typeface="Verdana" panose="020B0604030504040204" pitchFamily="34" charset="0"/>
              </a:rPr>
              <a:t>año </a:t>
            </a:r>
            <a:r>
              <a:rPr lang="es-AR" sz="1200" dirty="0">
                <a:latin typeface="Verdana" panose="020B0604030504040204" pitchFamily="34" charset="0"/>
              </a:rPr>
              <a:t>2008, un grupo de investigadores australianos presentaron una </a:t>
            </a:r>
            <a:r>
              <a:rPr lang="es-AR" sz="1200" dirty="0" smtClean="0">
                <a:latin typeface="Verdana" panose="020B0604030504040204" pitchFamily="34" charset="0"/>
              </a:rPr>
              <a:t>teoría </a:t>
            </a:r>
            <a:r>
              <a:rPr lang="es-AR" sz="1200" dirty="0">
                <a:latin typeface="Verdana" panose="020B0604030504040204" pitchFamily="34" charset="0"/>
              </a:rPr>
              <a:t>totalmente</a:t>
            </a:r>
          </a:p>
          <a:p>
            <a:r>
              <a:rPr lang="es-AR" sz="1200" dirty="0">
                <a:latin typeface="Verdana" panose="020B0604030504040204" pitchFamily="34" charset="0"/>
              </a:rPr>
              <a:t>revolucionaria. Ellos proponen que el </a:t>
            </a:r>
            <a:r>
              <a:rPr lang="es-AR" sz="1200" dirty="0" smtClean="0">
                <a:latin typeface="Verdana" panose="020B0604030504040204" pitchFamily="34" charset="0"/>
              </a:rPr>
              <a:t>glomérulo </a:t>
            </a:r>
            <a:r>
              <a:rPr lang="es-AR" sz="1200" dirty="0">
                <a:latin typeface="Verdana" panose="020B0604030504040204" pitchFamily="34" charset="0"/>
              </a:rPr>
              <a:t>normal filtra cantidades importantes de</a:t>
            </a:r>
          </a:p>
          <a:p>
            <a:r>
              <a:rPr lang="es-AR" sz="1200" dirty="0" smtClean="0">
                <a:latin typeface="Verdana" panose="020B0604030504040204" pitchFamily="34" charset="0"/>
              </a:rPr>
              <a:t>Albúmina,  que es </a:t>
            </a:r>
            <a:r>
              <a:rPr lang="es-AR" sz="1200" dirty="0">
                <a:latin typeface="Verdana" panose="020B0604030504040204" pitchFamily="34" charset="0"/>
              </a:rPr>
              <a:t>luego procesada por las </a:t>
            </a:r>
            <a:r>
              <a:rPr lang="es-AR" sz="1200" dirty="0" smtClean="0">
                <a:latin typeface="Verdana" panose="020B0604030504040204" pitchFamily="34" charset="0"/>
              </a:rPr>
              <a:t>células </a:t>
            </a:r>
            <a:r>
              <a:rPr lang="es-AR" sz="1200" dirty="0">
                <a:latin typeface="Verdana" panose="020B0604030504040204" pitchFamily="34" charset="0"/>
              </a:rPr>
              <a:t>tubulares proximales </a:t>
            </a:r>
            <a:r>
              <a:rPr lang="es-AR" sz="1200" dirty="0" smtClean="0">
                <a:latin typeface="Verdana" panose="020B0604030504040204" pitchFamily="34" charset="0"/>
              </a:rPr>
              <a:t>por dos vías </a:t>
            </a:r>
            <a:r>
              <a:rPr lang="es-AR" sz="1200" dirty="0">
                <a:latin typeface="Verdana" panose="020B0604030504040204" pitchFamily="34" charset="0"/>
              </a:rPr>
              <a:t>distintas </a:t>
            </a:r>
            <a:r>
              <a:rPr lang="es-AR" sz="1200" dirty="0" smtClean="0">
                <a:latin typeface="Verdana" panose="020B0604030504040204" pitchFamily="34" charset="0"/>
              </a:rPr>
              <a:t>(que vemos en la figura siguiente); la disfunción </a:t>
            </a:r>
            <a:r>
              <a:rPr lang="es-AR" sz="1200" dirty="0">
                <a:latin typeface="Verdana" panose="020B0604030504040204" pitchFamily="34" charset="0"/>
              </a:rPr>
              <a:t>en cualquiera de </a:t>
            </a:r>
            <a:r>
              <a:rPr lang="es-AR" sz="1200" dirty="0" smtClean="0">
                <a:latin typeface="Verdana" panose="020B0604030504040204" pitchFamily="34" charset="0"/>
              </a:rPr>
              <a:t>estas vías daría </a:t>
            </a:r>
            <a:r>
              <a:rPr lang="es-AR" sz="1200" dirty="0">
                <a:latin typeface="Verdana" panose="020B0604030504040204" pitchFamily="34" charset="0"/>
              </a:rPr>
              <a:t>lugar a formas discretas de albuminuria. La mayor parte de la albumina filtrada </a:t>
            </a:r>
            <a:r>
              <a:rPr lang="es-AR" sz="1200" dirty="0" smtClean="0">
                <a:latin typeface="Verdana" panose="020B0604030504040204" pitchFamily="34" charset="0"/>
              </a:rPr>
              <a:t>se devuelve </a:t>
            </a:r>
            <a:r>
              <a:rPr lang="es-AR" sz="1200" dirty="0">
                <a:latin typeface="Verdana" panose="020B0604030504040204" pitchFamily="34" charset="0"/>
              </a:rPr>
              <a:t>a la </a:t>
            </a:r>
            <a:r>
              <a:rPr lang="es-AR" sz="1200" dirty="0" smtClean="0">
                <a:latin typeface="Verdana" panose="020B0604030504040204" pitchFamily="34" charset="0"/>
              </a:rPr>
              <a:t>sangre </a:t>
            </a:r>
            <a:r>
              <a:rPr lang="es-AR" sz="1200" dirty="0" err="1" smtClean="0">
                <a:latin typeface="Verdana" panose="020B0604030504040204" pitchFamily="34" charset="0"/>
              </a:rPr>
              <a:t>peritubular</a:t>
            </a:r>
            <a:r>
              <a:rPr lang="es-AR" sz="1200" dirty="0" smtClean="0">
                <a:latin typeface="Verdana" panose="020B0604030504040204" pitchFamily="34" charset="0"/>
              </a:rPr>
              <a:t> </a:t>
            </a:r>
            <a:r>
              <a:rPr lang="es-AR" sz="1200" dirty="0">
                <a:latin typeface="Verdana" panose="020B0604030504040204" pitchFamily="34" charset="0"/>
              </a:rPr>
              <a:t>por un camino de </a:t>
            </a:r>
            <a:r>
              <a:rPr lang="es-AR" sz="1200" dirty="0" smtClean="0">
                <a:latin typeface="Verdana" panose="020B0604030504040204" pitchFamily="34" charset="0"/>
              </a:rPr>
              <a:t>recuperación</a:t>
            </a:r>
            <a:r>
              <a:rPr lang="es-AR" sz="1200" dirty="0">
                <a:latin typeface="Verdana" panose="020B0604030504040204" pitchFamily="34" charset="0"/>
              </a:rPr>
              <a:t>.</a:t>
            </a:r>
            <a:endParaRPr lang="es-AR" sz="1200" dirty="0"/>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19976412"/>
      </p:ext>
    </p:extLst>
  </p:cSld>
  <p:clrMapOvr>
    <a:masterClrMapping/>
  </p:clrMapOvr>
  <mc:AlternateContent xmlns:mc="http://schemas.openxmlformats.org/markup-compatibility/2006">
    <mc:Choice xmlns:p14="http://schemas.microsoft.com/office/powerpoint/2010/main" Requires="p14">
      <p:transition spd="slow" p14:dur="2000" advTm="164780"/>
    </mc:Choice>
    <mc:Fallback>
      <p:transition spd="slow" advTm="164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extLst>
    <p:ext uri="{3A86A75C-4F4B-4683-9AE1-C65F6400EC91}">
      <p14:laserTraceLst xmlns:p14="http://schemas.microsoft.com/office/powerpoint/2010/main">
        <p14:tracePtLst>
          <p14:tracePt t="26943" x="923925" y="4953000"/>
          <p14:tracePt t="27214" x="923925" y="4933950"/>
          <p14:tracePt t="27228" x="923925" y="4905375"/>
          <p14:tracePt t="27239" x="952500" y="4819650"/>
          <p14:tracePt t="27251" x="990600" y="4667250"/>
          <p14:tracePt t="27279" x="1123950" y="4191000"/>
          <p14:tracePt t="27302" x="1209675" y="3895725"/>
          <p14:tracePt t="27322" x="1238250" y="3762375"/>
          <p14:tracePt t="27342" x="1285875" y="3543300"/>
          <p14:tracePt t="27362" x="1333500" y="3400425"/>
          <p14:tracePt t="27381" x="1333500" y="3381375"/>
          <p14:tracePt t="27401" x="1352550" y="3381375"/>
          <p14:tracePt t="27422" x="1352550" y="3371850"/>
          <p14:tracePt t="27441" x="1362075" y="3371850"/>
          <p14:tracePt t="27655" x="1381125" y="3257550"/>
          <p14:tracePt t="27681" x="1543050" y="2733675"/>
          <p14:tracePt t="27702" x="1628775" y="2505075"/>
          <p14:tracePt t="27722" x="1704975" y="2276475"/>
          <p14:tracePt t="27745" x="1714500" y="2247900"/>
          <p14:tracePt t="27803" x="1724025" y="2257425"/>
          <p14:tracePt t="28072" x="1733550" y="2257425"/>
          <p14:tracePt t="28099" x="1762125" y="2266950"/>
          <p14:tracePt t="28119" x="1771650" y="2266950"/>
          <p14:tracePt t="28139" x="1800225" y="2295525"/>
          <p14:tracePt t="28159" x="1819275" y="2305050"/>
          <p14:tracePt t="28182" x="1838325" y="2314575"/>
          <p14:tracePt t="28207" x="1847850" y="2324100"/>
          <p14:tracePt t="28232" x="1857375" y="2324100"/>
          <p14:tracePt t="28252" x="1866900" y="2333625"/>
          <p14:tracePt t="28272" x="1876425" y="2333625"/>
          <p14:tracePt t="28514" x="1895475" y="2333625"/>
          <p14:tracePt t="28540" x="1924050" y="2333625"/>
          <p14:tracePt t="28562" x="1962150" y="2343150"/>
          <p14:tracePt t="28583" x="1981200" y="2343150"/>
          <p14:tracePt t="28603" x="2019300" y="2371725"/>
          <p14:tracePt t="28623" x="2028825" y="2371725"/>
          <p14:tracePt t="28642" x="2047875" y="2381250"/>
          <p14:tracePt t="28661" x="2066925" y="2390775"/>
          <p14:tracePt t="28681" x="2076450" y="2409825"/>
          <p14:tracePt t="28701" x="2095500" y="2428875"/>
          <p14:tracePt t="28720" x="2105025" y="2447925"/>
          <p14:tracePt t="28740" x="2124075" y="2457450"/>
          <p14:tracePt t="28770" x="2124075" y="2466975"/>
          <p14:tracePt t="28794" x="2133600" y="2466975"/>
          <p14:tracePt t="28812" x="2143125" y="2466975"/>
          <p14:tracePt t="28835" x="2162175" y="2486025"/>
          <p14:tracePt t="28856" x="2171700" y="2495550"/>
          <p14:tracePt t="28876" x="2190750" y="2505075"/>
          <p14:tracePt t="28897" x="2200275" y="2514600"/>
          <p14:tracePt t="28916" x="2209800" y="2514600"/>
          <p14:tracePt t="28955" x="2219325" y="2514600"/>
          <p14:tracePt t="28972" x="2228850" y="2514600"/>
          <p14:tracePt t="29297" x="2238375" y="2514600"/>
          <p14:tracePt t="29323" x="2276475" y="2543175"/>
          <p14:tracePt t="29344" x="2286000" y="2552700"/>
          <p14:tracePt t="29364" x="2305050" y="2581275"/>
          <p14:tracePt t="29383" x="2324100" y="2600325"/>
          <p14:tracePt t="29407" x="2333625" y="2609850"/>
          <p14:tracePt t="29427" x="2333625" y="2619375"/>
          <p14:tracePt t="29448" x="2343150" y="2628900"/>
          <p14:tracePt t="29469" x="2343150" y="2638425"/>
          <p14:tracePt t="29488" x="2352675" y="2638425"/>
          <p14:tracePt t="29508" x="2352675" y="2647950"/>
          <p14:tracePt t="30646" x="2362200" y="2647950"/>
          <p14:tracePt t="30671" x="2371725" y="2647950"/>
          <p14:tracePt t="30692" x="2371725" y="2657475"/>
          <p14:tracePt t="30710" x="2390775" y="2667000"/>
          <p14:tracePt t="30733" x="2400300" y="2676525"/>
          <p14:tracePt t="30753" x="2409825" y="2686050"/>
          <p14:tracePt t="30773" x="2419350" y="2705100"/>
          <p14:tracePt t="30793" x="2419350" y="2733675"/>
          <p14:tracePt t="30813" x="2419350" y="2743200"/>
          <p14:tracePt t="30833" x="2428875" y="2771775"/>
          <p14:tracePt t="30853" x="2428875" y="2781300"/>
          <p14:tracePt t="30873" x="2438400" y="2800350"/>
          <p14:tracePt t="31332" x="2438400" y="2819400"/>
          <p14:tracePt t="31357" x="2438400" y="2886075"/>
          <p14:tracePt t="31380" x="2438400" y="2943225"/>
          <p14:tracePt t="31400" x="2438400" y="2952750"/>
          <p14:tracePt t="31420" x="2438400" y="2981325"/>
          <p14:tracePt t="31442" x="2438400" y="2990850"/>
          <p14:tracePt t="31460" x="2438400" y="3000375"/>
          <p14:tracePt t="31479" x="2438400" y="3019425"/>
          <p14:tracePt t="31497" x="2438400" y="3048000"/>
          <p14:tracePt t="31517" x="2447925" y="3076575"/>
          <p14:tracePt t="31536" x="2447925" y="3086100"/>
          <p14:tracePt t="31554" x="2447925" y="3095625"/>
          <p14:tracePt t="31577" x="2447925" y="3105150"/>
          <p14:tracePt t="31597" x="2447925" y="3114675"/>
          <p14:tracePt t="31616" x="2466975" y="3124200"/>
          <p14:tracePt t="31957" x="2466975" y="3152775"/>
          <p14:tracePt t="31983" x="2466975" y="3209925"/>
          <p14:tracePt t="32007" x="2466975" y="3238500"/>
          <p14:tracePt t="32026" x="2466975" y="3248025"/>
          <p14:tracePt t="32044" x="2466975" y="3257550"/>
          <p14:tracePt t="32581" x="2476500" y="3257550"/>
          <p14:tracePt t="32606" x="2486025" y="3257550"/>
          <p14:tracePt t="32630" x="2505075" y="3248025"/>
          <p14:tracePt t="32655" x="2514600" y="3248025"/>
          <p14:tracePt t="32673" x="2524125" y="3248025"/>
          <p14:tracePt t="32716" x="2533650" y="3248025"/>
          <p14:tracePt t="32733" x="2533650" y="3238500"/>
          <p14:tracePt t="32753" x="2552700" y="3238500"/>
          <p14:tracePt t="32778" x="2562225" y="3228975"/>
          <p14:tracePt t="32814" x="2571750" y="3228975"/>
          <p14:tracePt t="32839" x="2581275" y="3228975"/>
          <p14:tracePt t="32859" x="2590800" y="3228975"/>
          <p14:tracePt t="32879" x="2600325" y="3228975"/>
          <p14:tracePt t="32898" x="2619375" y="3228975"/>
          <p14:tracePt t="32919" x="2638425" y="3228975"/>
          <p14:tracePt t="32939" x="2647950" y="3228975"/>
          <p14:tracePt t="32959" x="2657475" y="3228975"/>
          <p14:tracePt t="32979" x="2667000" y="3228975"/>
          <p14:tracePt t="32999" x="2676525" y="3219450"/>
          <p14:tracePt t="33018" x="2686050" y="3219450"/>
          <p14:tracePt t="33039" x="2705100" y="3219450"/>
          <p14:tracePt t="33058" x="2714625" y="3219450"/>
          <p14:tracePt t="33078" x="2733675" y="3209925"/>
          <p14:tracePt t="33099" x="2743200" y="3209925"/>
          <p14:tracePt t="33119" x="2752725" y="3209925"/>
          <p14:tracePt t="33144" x="2762250" y="3209925"/>
          <p14:tracePt t="33169" x="2771775" y="3200400"/>
          <p14:tracePt t="33187" x="2781300" y="3200400"/>
          <p14:tracePt t="33207" x="2790825" y="3200400"/>
          <p14:tracePt t="33231" x="2800350" y="3200400"/>
          <p14:tracePt t="33255" x="2809875" y="3200400"/>
          <p14:tracePt t="33272" x="2819400" y="3200400"/>
          <p14:tracePt t="33293" x="2819400" y="3190875"/>
          <p14:tracePt t="33671" x="2828925" y="3190875"/>
          <p14:tracePt t="33697" x="2847975" y="3190875"/>
          <p14:tracePt t="33720" x="2867025" y="3190875"/>
          <p14:tracePt t="33741" x="2886075" y="3190875"/>
          <p14:tracePt t="33764" x="2914650" y="3181350"/>
          <p14:tracePt t="33783" x="2952750" y="3171825"/>
          <p14:tracePt t="33801" x="2971800" y="3171825"/>
          <p14:tracePt t="33820" x="2990850" y="3171825"/>
          <p14:tracePt t="33839" x="3009900" y="3171825"/>
          <p14:tracePt t="33859" x="3019425" y="3171825"/>
          <p14:tracePt t="33879" x="3028950" y="3171825"/>
          <p14:tracePt t="33899" x="3038475" y="3171825"/>
          <p14:tracePt t="33918" x="3057525" y="3171825"/>
          <p14:tracePt t="33936" x="3067050" y="3171825"/>
          <p14:tracePt t="33955" x="3095625" y="3171825"/>
          <p14:tracePt t="33978" x="3114675" y="3171825"/>
          <p14:tracePt t="33995" x="3124200" y="3171825"/>
          <p14:tracePt t="34014" x="3133725" y="3171825"/>
          <p14:tracePt t="34032" x="3143250" y="3171825"/>
          <p14:tracePt t="34050" x="3152775" y="3171825"/>
          <p14:tracePt t="34070" x="3171825" y="3171825"/>
          <p14:tracePt t="34090" x="3181350" y="3171825"/>
          <p14:tracePt t="34110" x="3190875" y="3171825"/>
          <p14:tracePt t="34150" x="3190875" y="3181350"/>
          <p14:tracePt t="35645" x="3181350" y="3200400"/>
          <p14:tracePt t="35670" x="3133725" y="3238500"/>
          <p14:tracePt t="35696" x="3076575" y="3267075"/>
          <p14:tracePt t="35714" x="3057525" y="3276600"/>
          <p14:tracePt t="35734" x="2981325" y="3305175"/>
          <p14:tracePt t="35754" x="2952750" y="3324225"/>
          <p14:tracePt t="35777" x="2895600" y="3343275"/>
          <p14:tracePt t="35798" x="2838450" y="3381375"/>
          <p14:tracePt t="35819" x="2800350" y="3409950"/>
          <p14:tracePt t="35839" x="2790825" y="3409950"/>
          <p14:tracePt t="35858" x="2781300" y="3409950"/>
          <p14:tracePt t="36235" x="2771775" y="3409950"/>
          <p14:tracePt t="36260" x="2762250" y="3409950"/>
          <p14:tracePt t="36281" x="2752725" y="3409950"/>
          <p14:tracePt t="36307" x="2743200" y="3409950"/>
          <p14:tracePt t="36324" x="2733675" y="3409950"/>
          <p14:tracePt t="36345" x="2724150" y="3419475"/>
          <p14:tracePt t="36650" x="2714625" y="3419475"/>
          <p14:tracePt t="36687" x="2705100" y="3419475"/>
          <p14:tracePt t="36704" x="2695575" y="3419475"/>
          <p14:tracePt t="36737" x="2686050" y="3419475"/>
          <p14:tracePt t="36784" x="2676525" y="3419475"/>
          <p14:tracePt t="36822" x="2667000" y="3419475"/>
          <p14:tracePt t="36840" x="2657475" y="3419475"/>
          <p14:tracePt t="36858" x="2647950" y="3419475"/>
          <p14:tracePt t="36876" x="2638425" y="3419475"/>
          <p14:tracePt t="36895" x="2609850" y="3429000"/>
          <p14:tracePt t="36913" x="2600325" y="3438525"/>
          <p14:tracePt t="36932" x="2562225" y="3457575"/>
          <p14:tracePt t="36952" x="2552700" y="3457575"/>
          <p14:tracePt t="36971" x="2524125" y="3467100"/>
          <p14:tracePt t="36990" x="2514600" y="3467100"/>
          <p14:tracePt t="37011" x="2495550" y="3476625"/>
          <p14:tracePt t="37031" x="2476500" y="3476625"/>
          <p14:tracePt t="37050" x="2476500" y="3486150"/>
          <p14:tracePt t="37070" x="2457450" y="3495675"/>
          <p14:tracePt t="37090" x="2447925" y="3505200"/>
          <p14:tracePt t="37109" x="2438400" y="3505200"/>
          <p14:tracePt t="37129" x="2438400" y="3514725"/>
          <p14:tracePt t="37149" x="2428875" y="3514725"/>
          <p14:tracePt t="37170" x="2428875" y="3533775"/>
          <p14:tracePt t="37188" x="2428875" y="3543300"/>
          <p14:tracePt t="37209" x="2419350" y="3552825"/>
          <p14:tracePt t="37230" x="2419350" y="3562350"/>
          <p14:tracePt t="37250" x="2419350" y="3571875"/>
          <p14:tracePt t="37268" x="2419350" y="3590925"/>
          <p14:tracePt t="37289" x="2419350" y="3600450"/>
          <p14:tracePt t="37308" x="2419350" y="3619500"/>
          <p14:tracePt t="37329" x="2419350" y="3629025"/>
          <p14:tracePt t="37397" x="2419350" y="3648075"/>
          <p14:tracePt t="37414" x="2419350" y="3657600"/>
          <p14:tracePt t="37435" x="2419350" y="3667125"/>
          <p14:tracePt t="37453" x="2419350" y="3676650"/>
          <p14:tracePt t="37532" x="2419350" y="3695700"/>
          <p14:tracePt t="37557" x="2419350" y="3705225"/>
          <p14:tracePt t="37583" x="2419350" y="3724275"/>
          <p14:tracePt t="37602" x="2419350" y="3733800"/>
          <p14:tracePt t="37655" x="2419350" y="3743325"/>
          <p14:tracePt t="37672" x="2419350" y="3762375"/>
          <p14:tracePt t="37695" x="2419350" y="3790950"/>
          <p14:tracePt t="37728" x="2419350" y="3800475"/>
          <p14:tracePt t="38672" x="2428875" y="3790950"/>
          <p14:tracePt t="38697" x="2447925" y="3733800"/>
          <p14:tracePt t="38716" x="2447925" y="3714750"/>
          <p14:tracePt t="38735" x="2457450" y="3695700"/>
          <p14:tracePt t="38754" x="2466975" y="3695700"/>
          <p14:tracePt t="38772" x="2466975" y="3686175"/>
          <p14:tracePt t="38791" x="2466975" y="3676650"/>
          <p14:tracePt t="38811" x="2486025" y="3638550"/>
          <p14:tracePt t="38832" x="2505075" y="3609975"/>
          <p14:tracePt t="38852" x="2524125" y="3581400"/>
          <p14:tracePt t="38872" x="2543175" y="3543300"/>
          <p14:tracePt t="38896" x="2562225" y="3514725"/>
          <p14:tracePt t="38914" x="2581275" y="3495675"/>
          <p14:tracePt t="38933" x="2609850" y="3457575"/>
          <p14:tracePt t="38952" x="2609850" y="3448050"/>
          <p14:tracePt t="38971" x="2628900" y="3429000"/>
          <p14:tracePt t="38991" x="2638425" y="3419475"/>
          <p14:tracePt t="39011" x="2647950" y="3419475"/>
          <p14:tracePt t="39031" x="2657475" y="3390900"/>
          <p14:tracePt t="39052" x="2714625" y="3305175"/>
          <p14:tracePt t="39071" x="2714625" y="3286125"/>
          <p14:tracePt t="39091" x="2733675" y="3276600"/>
          <p14:tracePt t="39247" x="2724150" y="3276600"/>
          <p14:tracePt t="39273" x="2657475" y="3362325"/>
          <p14:tracePt t="39298" x="2581275" y="3429000"/>
          <p14:tracePt t="39317" x="2562225" y="3457575"/>
          <p14:tracePt t="39335" x="2533650" y="3486150"/>
          <p14:tracePt t="39353" x="2524125" y="3495675"/>
          <p14:tracePt t="39374" x="2495550" y="3533775"/>
          <p14:tracePt t="39392" x="2476500" y="3552825"/>
          <p14:tracePt t="39412" x="2457450" y="3581400"/>
          <p14:tracePt t="39431" x="2457450" y="3590925"/>
          <p14:tracePt t="39469" x="2457450" y="3600450"/>
          <p14:tracePt t="39486" x="2457450" y="3609975"/>
          <p14:tracePt t="39506" x="2457450" y="3619500"/>
          <p14:tracePt t="39524" x="2447925" y="3638550"/>
          <p14:tracePt t="39616" x="2447925" y="3667125"/>
          <p14:tracePt t="39641" x="2447925" y="3705225"/>
          <p14:tracePt t="39665" x="2447925" y="3733800"/>
          <p14:tracePt t="39683" x="2447925" y="3743325"/>
          <p14:tracePt t="39702" x="2447925" y="3752850"/>
          <p14:tracePt t="39738" x="2447925" y="3762375"/>
          <p14:tracePt t="39755" x="2447925" y="3771900"/>
          <p14:tracePt t="39775" x="2447925" y="3781425"/>
          <p14:tracePt t="39793" x="2447925" y="3800475"/>
          <p14:tracePt t="47821" x="2438400" y="3790950"/>
          <p14:tracePt t="47846" x="2400300" y="3695700"/>
          <p14:tracePt t="47866" x="2371725" y="3590925"/>
          <p14:tracePt t="47887" x="2276475" y="3286125"/>
          <p14:tracePt t="47905" x="2228850" y="3152775"/>
          <p14:tracePt t="47926" x="2124075" y="2867025"/>
          <p14:tracePt t="47945" x="2038350" y="2676525"/>
          <p14:tracePt t="47968" x="1971675" y="2543175"/>
          <p14:tracePt t="47987" x="1943100" y="2505075"/>
          <p14:tracePt t="48005" x="1914525" y="2457450"/>
          <p14:tracePt t="48029" x="1914525" y="2447925"/>
          <p14:tracePt t="48049" x="1914525" y="2438400"/>
          <p14:tracePt t="48115" x="1914525" y="2428875"/>
          <p14:tracePt t="48152" x="1914525" y="2419350"/>
          <p14:tracePt t="48170" x="1914525" y="2400300"/>
          <p14:tracePt t="48189" x="1924050" y="2324100"/>
          <p14:tracePt t="48208" x="1943100" y="2257425"/>
          <p14:tracePt t="48229" x="1943100" y="2171700"/>
          <p14:tracePt t="48249" x="1943100" y="2152650"/>
          <p14:tracePt t="48580" x="1943100" y="2162175"/>
          <p14:tracePt t="48607" x="1933575" y="2228850"/>
          <p14:tracePt t="48634" x="1924050" y="2343150"/>
          <p14:tracePt t="48654" x="1924050" y="2390775"/>
          <p14:tracePt t="48675" x="1924050" y="2409825"/>
          <p14:tracePt t="48695" x="1924050" y="2428875"/>
          <p14:tracePt t="48727" x="1924050" y="2438400"/>
          <p14:tracePt t="48752" x="1924050" y="2447925"/>
          <p14:tracePt t="48776" x="1924050" y="2457450"/>
          <p14:tracePt t="48795" x="1924050" y="2466975"/>
          <p14:tracePt t="48817" x="1924050" y="2476500"/>
          <p14:tracePt t="48850" x="1933575" y="2476500"/>
          <p14:tracePt t="48886" x="1943100" y="2476500"/>
          <p14:tracePt t="48923" x="1952625" y="2476500"/>
          <p14:tracePt t="48940" x="1952625" y="2466975"/>
          <p14:tracePt t="48959" x="1952625" y="2457450"/>
          <p14:tracePt t="48985" x="1952625" y="2447925"/>
          <p14:tracePt t="49010" x="1952625" y="2428875"/>
          <p14:tracePt t="49028" x="1952625" y="2400300"/>
          <p14:tracePt t="49047" x="1952625" y="2390775"/>
          <p14:tracePt t="49066" x="1952625" y="2371725"/>
          <p14:tracePt t="49095" x="1933575" y="2371725"/>
          <p14:tracePt t="49119" x="1914525" y="2371725"/>
          <p14:tracePt t="49137" x="1895475" y="2381250"/>
          <p14:tracePt t="49156" x="1857375" y="2438400"/>
          <p14:tracePt t="49176" x="1828800" y="2476500"/>
          <p14:tracePt t="49196" x="1819275" y="2533650"/>
          <p14:tracePt t="49217" x="1809750" y="2581275"/>
          <p14:tracePt t="49239" x="1809750" y="2600325"/>
          <p14:tracePt t="49259" x="1809750" y="2647950"/>
          <p14:tracePt t="49279" x="1828800" y="2676525"/>
          <p14:tracePt t="49304" x="1838325" y="2686050"/>
          <p14:tracePt t="49321" x="1847850" y="2686050"/>
          <p14:tracePt t="49340" x="1876425" y="2686050"/>
          <p14:tracePt t="49358" x="1895475" y="2667000"/>
          <p14:tracePt t="49379" x="1971675" y="2581275"/>
          <p14:tracePt t="49399" x="2009775" y="2533650"/>
          <p14:tracePt t="49419" x="2057400" y="2447925"/>
          <p14:tracePt t="49439" x="2066925" y="2333625"/>
          <p14:tracePt t="49459" x="2066925" y="2305050"/>
          <p14:tracePt t="49479" x="2066925" y="2276475"/>
          <p14:tracePt t="49500" x="2047875" y="2276475"/>
          <p14:tracePt t="49519" x="2028825" y="2276475"/>
          <p14:tracePt t="49539" x="1981200" y="2276475"/>
          <p14:tracePt t="49559" x="1971675" y="2295525"/>
          <p14:tracePt t="49579" x="1933575" y="2352675"/>
          <p14:tracePt t="49601" x="1914525" y="2419350"/>
          <p14:tracePt t="49621" x="1914525" y="2495550"/>
          <p14:tracePt t="49641" x="1914525" y="2533650"/>
          <p14:tracePt t="49662" x="1914525" y="2600325"/>
          <p14:tracePt t="49681" x="1914525" y="2628900"/>
          <p14:tracePt t="49699" x="1952625" y="2657475"/>
          <p14:tracePt t="49719" x="1971675" y="2657475"/>
          <p14:tracePt t="49742" x="1981200" y="2657475"/>
          <p14:tracePt t="49769" x="1990725" y="2657475"/>
          <p14:tracePt t="49787" x="1990725" y="2638425"/>
          <p14:tracePt t="49806" x="1990725" y="2628900"/>
          <p14:tracePt t="49826" x="1990725" y="2619375"/>
          <p14:tracePt t="49879" x="1981200" y="2619375"/>
          <p14:tracePt t="49903" x="1981200" y="2628900"/>
          <p14:tracePt t="49928" x="1981200" y="2647950"/>
          <p14:tracePt t="49946" x="1981200" y="2667000"/>
          <p14:tracePt t="51325" x="1981200" y="2657475"/>
          <p14:tracePt t="51473" x="1981200" y="2647950"/>
          <p14:tracePt t="51498" x="1990725" y="2628900"/>
          <p14:tracePt t="51519" x="2009775" y="2619375"/>
          <p14:tracePt t="51538" x="2038350" y="2571750"/>
          <p14:tracePt t="51560" x="2095500" y="2505075"/>
          <p14:tracePt t="51580" x="2152650" y="2466975"/>
          <p14:tracePt t="51600" x="2324100" y="2362200"/>
          <p14:tracePt t="51620" x="2476500" y="2305050"/>
          <p14:tracePt t="51641" x="2533650" y="2295525"/>
          <p14:tracePt t="51661" x="2609850" y="2286000"/>
          <p14:tracePt t="51680" x="2676525" y="2286000"/>
          <p14:tracePt t="51700" x="2695575" y="2295525"/>
          <p14:tracePt t="51720" x="2762250" y="2324100"/>
          <p14:tracePt t="51740" x="2790825" y="2352675"/>
          <p14:tracePt t="51760" x="2876550" y="2438400"/>
          <p14:tracePt t="51780" x="2943225" y="2524125"/>
          <p14:tracePt t="51800" x="2971800" y="2571750"/>
          <p14:tracePt t="51820" x="3009900" y="2647950"/>
          <p14:tracePt t="51840" x="3057525" y="2743200"/>
          <p14:tracePt t="51860" x="3067050" y="2781300"/>
          <p14:tracePt t="51880" x="3086100" y="2867025"/>
          <p14:tracePt t="51900" x="3095625" y="2914650"/>
          <p14:tracePt t="51920" x="3105150" y="3028950"/>
          <p14:tracePt t="51940" x="3114675" y="3190875"/>
          <p14:tracePt t="51960" x="3124200" y="3267075"/>
          <p14:tracePt t="51980" x="3133725" y="3390900"/>
          <p14:tracePt t="52003" x="3133725" y="3448050"/>
          <p14:tracePt t="52021" x="3133725" y="3467100"/>
          <p14:tracePt t="52040" x="3143250" y="3476625"/>
          <p14:tracePt t="52208" x="3152775" y="3476625"/>
          <p14:tracePt t="52256" x="3152775" y="3448050"/>
          <p14:tracePt t="52273" x="3143250" y="3409950"/>
          <p14:tracePt t="52293" x="3076575" y="3305175"/>
          <p14:tracePt t="52311" x="3028950" y="3257550"/>
          <p14:tracePt t="52330" x="2895600" y="3124200"/>
          <p14:tracePt t="52348" x="2819400" y="3048000"/>
          <p14:tracePt t="52367" x="2657475" y="2962275"/>
          <p14:tracePt t="52386" x="2543175" y="2943225"/>
          <p14:tracePt t="52404" x="2371725" y="2962275"/>
          <p14:tracePt t="52425" x="2295525" y="3000375"/>
          <p14:tracePt t="52445" x="2228850" y="3067050"/>
          <p14:tracePt t="52466" x="2228850" y="3086100"/>
          <p14:tracePt t="52484" x="2228850" y="3095625"/>
          <p14:tracePt t="52504" x="2228850" y="3162300"/>
          <p14:tracePt t="52523" x="2238375" y="3190875"/>
          <p14:tracePt t="52541" x="2276475" y="3248025"/>
          <p14:tracePt t="52564" x="2333625" y="3295650"/>
          <p14:tracePt t="52584" x="2381250" y="3314700"/>
          <p14:tracePt t="52603" x="2495550" y="3352800"/>
          <p14:tracePt t="52621" x="2543175" y="3352800"/>
          <p14:tracePt t="52644" x="2600325" y="3352800"/>
          <p14:tracePt t="52670" x="2647950" y="3324225"/>
          <p14:tracePt t="52690" x="2657475" y="3305175"/>
          <p14:tracePt t="52710" x="2686050" y="3257550"/>
          <p14:tracePt t="52730" x="2714625" y="3209925"/>
          <p14:tracePt t="52750" x="2743200" y="3152775"/>
          <p14:tracePt t="52770" x="2752725" y="3095625"/>
          <p14:tracePt t="52790" x="2771775" y="2981325"/>
          <p14:tracePt t="52810" x="2771775" y="2962275"/>
          <p14:tracePt t="52845" x="2771775" y="2952750"/>
          <p14:tracePt t="52869" x="2752725" y="2952750"/>
          <p14:tracePt t="52906" x="2743200" y="2971800"/>
          <p14:tracePt t="52923" x="2733675" y="3009900"/>
          <p14:tracePt t="52941" x="2733675" y="3076575"/>
          <p14:tracePt t="52960" x="2733675" y="3152775"/>
          <p14:tracePt t="52981" x="2733675" y="3200400"/>
          <p14:tracePt t="53000" x="2733675" y="3219450"/>
          <p14:tracePt t="53020" x="2762250" y="3238500"/>
          <p14:tracePt t="53039" x="2771775" y="3238500"/>
          <p14:tracePt t="53057" x="2800350" y="3238500"/>
          <p14:tracePt t="53078" x="2819400" y="3238500"/>
          <p14:tracePt t="53097" x="2819400" y="3209925"/>
          <p14:tracePt t="53116" x="2838450" y="3181350"/>
          <p14:tracePt t="53136" x="2838450" y="3171825"/>
          <p14:tracePt t="53157" x="2838450" y="3162300"/>
          <p14:tracePt t="54597" x="2838450" y="3171825"/>
          <p14:tracePt t="54624" x="2838450" y="3200400"/>
          <p14:tracePt t="54644" x="2838450" y="3209925"/>
          <p14:tracePt t="54662" x="2838450" y="3228975"/>
          <p14:tracePt t="54682" x="2838450" y="3238500"/>
          <p14:tracePt t="54719" x="2838450" y="3248025"/>
          <p14:tracePt t="54756" x="2838450" y="3257550"/>
          <p14:tracePt t="54774" x="2838450" y="3267075"/>
          <p14:tracePt t="54805" x="2838450" y="3276600"/>
          <p14:tracePt t="54841" x="2838450" y="3286125"/>
          <p14:tracePt t="55258" x="2828925" y="3286125"/>
          <p14:tracePt t="55283" x="2771775" y="3333750"/>
          <p14:tracePt t="55303" x="2705100" y="3419475"/>
          <p14:tracePt t="55331" x="2581275" y="3609975"/>
          <p14:tracePt t="55351" x="2505075" y="3733800"/>
          <p14:tracePt t="55371" x="2476500" y="3790950"/>
          <p14:tracePt t="55391" x="2466975" y="3848100"/>
          <p14:tracePt t="55411" x="2457450" y="3943350"/>
          <p14:tracePt t="55431" x="2447925" y="4010025"/>
          <p14:tracePt t="55451" x="2447925" y="4029075"/>
          <p14:tracePt t="55471" x="2447925" y="4057650"/>
          <p14:tracePt t="55491" x="2447925" y="4114800"/>
          <p14:tracePt t="55514" x="2447925" y="4162425"/>
          <p14:tracePt t="55533" x="2447925" y="4248150"/>
          <p14:tracePt t="55551" x="2447925" y="4267200"/>
          <p14:tracePt t="55571" x="2447925" y="4286250"/>
          <p14:tracePt t="55594" x="2447925" y="4295775"/>
          <p14:tracePt t="55639" x="2447925" y="4305300"/>
          <p14:tracePt t="55656" x="2447925" y="4314825"/>
          <p14:tracePt t="56129" x="2447925" y="4295775"/>
          <p14:tracePt t="56156" x="2476500" y="4257675"/>
          <p14:tracePt t="56175" x="2505075" y="4219575"/>
          <p14:tracePt t="56194" x="2524125" y="4152900"/>
          <p14:tracePt t="56212" x="2533650" y="4152900"/>
          <p14:tracePt t="56232" x="2533650" y="4143375"/>
          <p14:tracePt t="56252" x="2533650" y="4133850"/>
          <p14:tracePt t="56288" x="2533650" y="4124325"/>
          <p14:tracePt t="56326" x="2533650" y="4114800"/>
          <p14:tracePt t="56349" x="2524125" y="4095750"/>
          <p14:tracePt t="56366" x="2514600" y="4095750"/>
          <p14:tracePt t="56387" x="2495550" y="4067175"/>
          <p14:tracePt t="56407" x="2495550" y="4057650"/>
          <p14:tracePt t="56427" x="2466975" y="4038600"/>
          <p14:tracePt t="56447" x="2438400" y="4038600"/>
          <p14:tracePt t="56467" x="2428875" y="4038600"/>
          <p14:tracePt t="56487" x="2400300" y="4038600"/>
          <p14:tracePt t="56507" x="2390775" y="4038600"/>
          <p14:tracePt t="56527" x="2371725" y="4048125"/>
          <p14:tracePt t="56547" x="2343150" y="4086225"/>
          <p14:tracePt t="56567" x="2333625" y="4095750"/>
          <p14:tracePt t="56587" x="2324100" y="4105275"/>
          <p14:tracePt t="56608" x="2314575" y="4124325"/>
          <p14:tracePt t="56628" x="2305050" y="4133850"/>
          <p14:tracePt t="56648" x="2295525" y="4191000"/>
          <p14:tracePt t="56668" x="2286000" y="4219575"/>
          <p14:tracePt t="56687" x="2286000" y="4238625"/>
          <p14:tracePt t="56707" x="2286000" y="4257675"/>
          <p14:tracePt t="56730" x="2286000" y="4267200"/>
          <p14:tracePt t="56754" x="2286000" y="4276725"/>
          <p14:tracePt t="56779" x="2286000" y="4295775"/>
          <p14:tracePt t="56804" x="2286000" y="4305300"/>
          <p14:tracePt t="56840" x="2295525" y="4314825"/>
          <p14:tracePt t="56857" x="2305050" y="4324350"/>
          <p14:tracePt t="56877" x="2324100" y="4324350"/>
          <p14:tracePt t="56901" x="2343150" y="4343400"/>
          <p14:tracePt t="56925" x="2371725" y="4343400"/>
          <p14:tracePt t="56950" x="2381250" y="4343400"/>
          <p14:tracePt t="56968" x="2390775" y="4343400"/>
          <p14:tracePt t="56988" x="2400300" y="4343400"/>
          <p14:tracePt t="57011" x="2419350" y="4343400"/>
          <p14:tracePt t="57035" x="2428875" y="4333875"/>
          <p14:tracePt t="57060" x="2438400" y="4333875"/>
          <p14:tracePt t="57078" x="2438400" y="4324350"/>
          <p14:tracePt t="57096" x="2447925" y="4324350"/>
          <p14:tracePt t="57114" x="2447925" y="4314825"/>
          <p14:tracePt t="57133" x="2457450" y="4314825"/>
          <p14:tracePt t="57152" x="2486025" y="4286250"/>
          <p14:tracePt t="57172" x="2505075" y="4267200"/>
          <p14:tracePt t="57191" x="2505075" y="4257675"/>
          <p14:tracePt t="57209" x="2514600" y="4257675"/>
          <p14:tracePt t="57228" x="2514600" y="4248150"/>
          <p14:tracePt t="57249" x="2514600" y="4238625"/>
          <p14:tracePt t="57269" x="2533650" y="4219575"/>
          <p14:tracePt t="57288" x="2543175" y="4181475"/>
          <p14:tracePt t="57308" x="2581275" y="4105275"/>
          <p14:tracePt t="57332" x="2609850" y="4057650"/>
          <p14:tracePt t="57350" x="2619375" y="4048125"/>
          <p14:tracePt t="57369" x="2619375" y="4038600"/>
          <p14:tracePt t="57390" x="2628900" y="4038600"/>
          <p14:tracePt t="57427" x="2638425" y="4019550"/>
          <p14:tracePt t="57445" x="2647950" y="4000500"/>
          <p14:tracePt t="57465" x="2657475" y="3990975"/>
          <p14:tracePt t="57551" x="2657475" y="3981450"/>
          <p14:tracePt t="57575" x="2657475" y="3962400"/>
          <p14:tracePt t="57594" x="2647950" y="3952875"/>
          <p14:tracePt t="57612" x="2628900" y="3943350"/>
          <p14:tracePt t="57632" x="2619375" y="3933825"/>
          <p14:tracePt t="57652" x="2600325" y="3933825"/>
          <p14:tracePt t="57672" x="2590800" y="3933825"/>
          <p14:tracePt t="57692" x="2571750" y="3933825"/>
          <p14:tracePt t="57712" x="2543175" y="3933825"/>
          <p14:tracePt t="57732" x="2524125" y="3933825"/>
          <p14:tracePt t="57752" x="2476500" y="3952875"/>
          <p14:tracePt t="57772" x="2447925" y="3981450"/>
          <p14:tracePt t="57792" x="2438400" y="3981450"/>
          <p14:tracePt t="57812" x="2400300" y="4010025"/>
          <p14:tracePt t="57832" x="2371725" y="4057650"/>
          <p14:tracePt t="57855" x="2352675" y="4067175"/>
          <p14:tracePt t="57875" x="2343150" y="4095750"/>
          <p14:tracePt t="57896" x="2333625" y="4124325"/>
          <p14:tracePt t="57917" x="2333625" y="4133850"/>
          <p14:tracePt t="57935" x="2333625" y="4143375"/>
          <p14:tracePt t="57955" x="2333625" y="4152900"/>
          <p14:tracePt t="58016" x="2333625" y="4181475"/>
          <p14:tracePt t="58033" x="2324100" y="4210050"/>
          <p14:tracePt t="58053" x="2324100" y="4257675"/>
          <p14:tracePt t="58072" x="2324100" y="4276725"/>
          <p14:tracePt t="58095" x="2324100" y="4305300"/>
          <p14:tracePt t="58116" x="2324100" y="4314825"/>
          <p14:tracePt t="58136" x="2324100" y="4324350"/>
          <p14:tracePt t="58157" x="2333625" y="4333875"/>
          <p14:tracePt t="58176" x="2352675" y="4343400"/>
          <p14:tracePt t="58197" x="2362200" y="4343400"/>
          <p14:tracePt t="58217" x="2381250" y="4352925"/>
          <p14:tracePt t="58238" x="2400300" y="4362450"/>
          <p14:tracePt t="58257" x="2409825" y="4362450"/>
          <p14:tracePt t="58277" x="2428875" y="4362450"/>
          <p14:tracePt t="58295" x="2438400" y="4362450"/>
          <p14:tracePt t="58316" x="2457450" y="4362450"/>
          <p14:tracePt t="58336" x="2476500" y="4352925"/>
          <p14:tracePt t="58356" x="2495550" y="4352925"/>
          <p14:tracePt t="58377" x="2524125" y="4343400"/>
          <p14:tracePt t="58397" x="2543175" y="4333875"/>
          <p14:tracePt t="58416" x="2552700" y="4333875"/>
          <p14:tracePt t="58436" x="2552700" y="4314825"/>
          <p14:tracePt t="58482" x="2562225" y="4305300"/>
          <p14:tracePt t="58505" x="2571750" y="4267200"/>
          <p14:tracePt t="58522" x="2590800" y="4238625"/>
          <p14:tracePt t="58542" x="2619375" y="4152900"/>
          <p14:tracePt t="58562" x="2638425" y="4095750"/>
          <p14:tracePt t="58582" x="2667000" y="4019550"/>
          <p14:tracePt t="58604" x="2667000" y="4010025"/>
          <p14:tracePt t="58678" x="2667000" y="4000500"/>
          <p14:tracePt t="58714" x="2667000" y="3990975"/>
          <p14:tracePt t="58741" x="2667000" y="3971925"/>
          <p14:tracePt t="58760" x="2647950" y="3962400"/>
          <p14:tracePt t="58779" x="2619375" y="3943350"/>
          <p14:tracePt t="58798" x="2590800" y="3924300"/>
          <p14:tracePt t="58822" x="2524125" y="3924300"/>
          <p14:tracePt t="58842" x="2457450" y="3924300"/>
          <p14:tracePt t="58862" x="2419350" y="3924300"/>
          <p14:tracePt t="58882" x="2400300" y="3924300"/>
          <p14:tracePt t="58902" x="2381250" y="3933825"/>
          <p14:tracePt t="58922" x="2362200" y="3933825"/>
          <p14:tracePt t="58942" x="2352675" y="3952875"/>
          <p14:tracePt t="58962" x="2343150" y="3962400"/>
          <p14:tracePt t="58982" x="2333625" y="3971925"/>
          <p14:tracePt t="59002" x="2314575" y="4048125"/>
          <p14:tracePt t="59025" x="2276475" y="4162425"/>
          <p14:tracePt t="59046" x="2238375" y="4257675"/>
          <p14:tracePt t="59066" x="2228850" y="4276725"/>
          <p14:tracePt t="59087" x="2228850" y="4295775"/>
          <p14:tracePt t="59105" x="2219325" y="4305300"/>
          <p14:tracePt t="59126" x="2219325" y="4352925"/>
          <p14:tracePt t="59146" x="2219325" y="4429125"/>
          <p14:tracePt t="59167" x="2219325" y="4476750"/>
          <p14:tracePt t="59167" x="2238375" y="4505325"/>
          <p14:tracePt t="59185" x="2247900" y="4524375"/>
          <p14:tracePt t="59206" x="2266950" y="4552950"/>
          <p14:tracePt t="59229" x="2295525" y="4552950"/>
          <p14:tracePt t="59250" x="2305050" y="4552950"/>
          <p14:tracePt t="59271" x="2333625" y="4552950"/>
          <p14:tracePt t="59289" x="2352675" y="4552950"/>
          <p14:tracePt t="59309" x="2400300" y="4533900"/>
          <p14:tracePt t="59328" x="2438400" y="4524375"/>
          <p14:tracePt t="59347" x="2457450" y="4514850"/>
          <p14:tracePt t="59367" x="2476500" y="4505325"/>
          <p14:tracePt t="59400" x="2476500" y="4495800"/>
          <p14:tracePt t="59419" x="2486025" y="4495800"/>
          <p14:tracePt t="59437" x="2486025" y="4486275"/>
          <p14:tracePt t="59455" x="2505075" y="4467225"/>
          <p14:tracePt t="59474" x="2514600" y="4457700"/>
          <p14:tracePt t="59492" x="2514600" y="4448175"/>
          <p14:tracePt t="59512" x="2514600" y="4438650"/>
          <p14:tracePt t="59531" x="2533650" y="4419600"/>
          <p14:tracePt t="59550" x="2552700" y="4371975"/>
          <p14:tracePt t="59568" x="2571750" y="4333875"/>
          <p14:tracePt t="59592" x="2619375" y="4238625"/>
          <p14:tracePt t="59611" x="2628900" y="4200525"/>
          <p14:tracePt t="59629" x="2628900" y="4191000"/>
          <p14:tracePt t="59708" x="2628900" y="4181475"/>
          <p14:tracePt t="60002" x="2609850" y="4171950"/>
          <p14:tracePt t="60027" x="2562225" y="4152900"/>
          <p14:tracePt t="60047" x="2543175" y="4143375"/>
          <p14:tracePt t="60067" x="2505075" y="4133850"/>
          <p14:tracePt t="60093" x="2476500" y="4124325"/>
          <p14:tracePt t="60115" x="2457450" y="4124325"/>
          <p14:tracePt t="60134" x="2447925" y="4124325"/>
          <p14:tracePt t="60155" x="2428875" y="4114800"/>
          <p14:tracePt t="60178" x="2409825" y="4114800"/>
          <p14:tracePt t="60198" x="2400300" y="4114800"/>
          <p14:tracePt t="60234" x="2390775" y="4114800"/>
          <p14:tracePt t="60270" x="2390775" y="4124325"/>
          <p14:tracePt t="60356" x="2381250" y="4124325"/>
          <p14:tracePt t="60383" x="2371725" y="4143375"/>
          <p14:tracePt t="60417" x="2362200" y="4152900"/>
          <p14:tracePt t="60442" x="2352675" y="4162425"/>
          <p14:tracePt t="60460" x="2343150" y="4171950"/>
          <p14:tracePt t="60479" x="2343150" y="4181475"/>
          <p14:tracePt t="60499" x="2333625" y="4191000"/>
          <p14:tracePt t="60518" x="2333625" y="4210050"/>
          <p14:tracePt t="60539" x="2314575" y="4238625"/>
          <p14:tracePt t="60558" x="2305050" y="4257675"/>
          <p14:tracePt t="60578" x="2305050" y="4267200"/>
          <p14:tracePt t="60596" x="2295525" y="4267200"/>
          <p14:tracePt t="60773" x="2295525" y="4276725"/>
          <p14:tracePt t="60799" x="2295525" y="4286250"/>
          <p14:tracePt t="60822" x="2305050" y="4295775"/>
          <p14:tracePt t="60843" x="2305050" y="4305300"/>
          <p14:tracePt t="60863" x="2314575" y="4305300"/>
          <p14:tracePt t="60969" x="2324100" y="4305300"/>
          <p14:tracePt t="62341" x="2343150" y="4305300"/>
          <p14:tracePt t="62366" x="2371725" y="4286250"/>
          <p14:tracePt t="62386" x="2409825" y="4267200"/>
          <p14:tracePt t="62405" x="2486025" y="4210050"/>
          <p14:tracePt t="62424" x="2543175" y="4181475"/>
          <p14:tracePt t="62442" x="2686050" y="4114800"/>
          <p14:tracePt t="62462" x="2752725" y="4076700"/>
          <p14:tracePt t="62480" x="2933700" y="3990975"/>
          <p14:tracePt t="62499" x="3019425" y="3914775"/>
          <p14:tracePt t="62519" x="3171825" y="3810000"/>
          <p14:tracePt t="62539" x="3276600" y="3762375"/>
          <p14:tracePt t="62559" x="3295650" y="3752850"/>
          <p14:tracePt t="62579" x="3324225" y="3752850"/>
          <p14:tracePt t="62599" x="3343275" y="3743325"/>
          <p14:tracePt t="62623" x="3352800" y="3743325"/>
          <p14:tracePt t="62641" x="3362325" y="3733800"/>
          <p14:tracePt t="62660" x="3362325" y="3724275"/>
          <p14:tracePt t="62954" x="3371850" y="3724275"/>
          <p14:tracePt t="62978" x="3381375" y="3705225"/>
          <p14:tracePt t="62996" x="3429000" y="3686175"/>
          <p14:tracePt t="63014" x="3476625" y="3657600"/>
          <p14:tracePt t="63032" x="3533775" y="3629025"/>
          <p14:tracePt t="63054" x="3590925" y="3609975"/>
          <p14:tracePt t="63074" x="3609975" y="3600450"/>
          <p14:tracePt t="63093" x="3657600" y="3600450"/>
          <p14:tracePt t="63111" x="3686175" y="3600450"/>
          <p14:tracePt t="63134" x="3714750" y="3600450"/>
          <p14:tracePt t="63154" x="3743325" y="3619500"/>
          <p14:tracePt t="63172" x="3752850" y="3619500"/>
          <p14:tracePt t="63191" x="3771900" y="3638550"/>
          <p14:tracePt t="63210" x="3781425" y="3638550"/>
          <p14:tracePt t="63230" x="3800475" y="3667125"/>
          <p14:tracePt t="63250" x="3829050" y="3695700"/>
          <p14:tracePt t="63284" x="3838575" y="3714750"/>
          <p14:tracePt t="63304" x="3857625" y="3714750"/>
          <p14:tracePt t="63689" x="3867150" y="3714750"/>
          <p14:tracePt t="63715" x="3905250" y="3714750"/>
          <p14:tracePt t="63736" x="3933825" y="3714750"/>
          <p14:tracePt t="63755" x="4010025" y="3705225"/>
          <p14:tracePt t="63774" x="4048125" y="3676650"/>
          <p14:tracePt t="63794" x="4067175" y="3657600"/>
          <p14:tracePt t="63812" x="4076700" y="3609975"/>
          <p14:tracePt t="63831" x="4086225" y="3609975"/>
          <p14:tracePt t="63850" x="4105275" y="3562350"/>
          <p14:tracePt t="63871" x="4105275" y="3533775"/>
          <p14:tracePt t="63890" x="4114800" y="3495675"/>
          <p14:tracePt t="63910" x="4124325" y="3486150"/>
          <p14:tracePt t="63947" x="4124325" y="3467100"/>
          <p14:tracePt t="63965" x="4124325" y="3457575"/>
          <p14:tracePt t="63984" x="4124325" y="3448050"/>
          <p14:tracePt t="64004" x="4124325" y="3438525"/>
          <p14:tracePt t="64240" x="4105275" y="3409950"/>
          <p14:tracePt t="64266" x="4019550" y="3257550"/>
          <p14:tracePt t="64292" x="3943350" y="3133725"/>
          <p14:tracePt t="64311" x="3905250" y="3086100"/>
          <p14:tracePt t="64330" x="3867150" y="3019425"/>
          <p14:tracePt t="64354" x="3819525" y="2962275"/>
          <p14:tracePt t="64374" x="3771900" y="2876550"/>
          <p14:tracePt t="64394" x="3762375" y="2800350"/>
          <p14:tracePt t="64414" x="3733800" y="2695575"/>
          <p14:tracePt t="64434" x="3733800" y="2667000"/>
          <p14:tracePt t="64454" x="3733800" y="2619375"/>
          <p14:tracePt t="64474" x="3733800" y="2600325"/>
          <p14:tracePt t="64494" x="3733800" y="2590800"/>
          <p14:tracePt t="64514" x="3733800" y="2562225"/>
          <p14:tracePt t="64534" x="3752850" y="2524125"/>
          <p14:tracePt t="64554" x="3762375" y="2524125"/>
          <p14:tracePt t="64583" x="3771900" y="2524125"/>
          <p14:tracePt t="64601" x="3771900" y="2514600"/>
          <p14:tracePt t="64620" x="3790950" y="2486025"/>
          <p14:tracePt t="64640" x="3829050" y="2457450"/>
          <p14:tracePt t="64661" x="3914775" y="2381250"/>
          <p14:tracePt t="64682" x="4019550" y="2314575"/>
          <p14:tracePt t="64701" x="4076700" y="2295525"/>
          <p14:tracePt t="64721" x="4143375" y="2286000"/>
          <p14:tracePt t="64741" x="4162425" y="2276475"/>
          <p14:tracePt t="64761" x="4191000" y="2276475"/>
          <p14:tracePt t="64781" x="4229100" y="2295525"/>
          <p14:tracePt t="64801" x="4238625" y="2295525"/>
          <p14:tracePt t="64822" x="4305300" y="2343150"/>
          <p14:tracePt t="64842" x="4362450" y="2381250"/>
          <p14:tracePt t="64861" x="4381500" y="2409825"/>
          <p14:tracePt t="64882" x="4429125" y="2447925"/>
          <p14:tracePt t="64901" x="4438650" y="2466975"/>
          <p14:tracePt t="64921" x="4476750" y="2514600"/>
          <p14:tracePt t="64942" x="4514850" y="2571750"/>
          <p14:tracePt t="64962" x="4533900" y="2619375"/>
          <p14:tracePt t="64981" x="4552950" y="2686050"/>
          <p14:tracePt t="65000" x="4562475" y="2733675"/>
          <p14:tracePt t="65020" x="4562475" y="2743200"/>
          <p14:tracePt t="65039" x="4581525" y="2790825"/>
          <p14:tracePt t="65059" x="4581525" y="2819400"/>
          <p14:tracePt t="65080" x="4600575" y="2895600"/>
          <p14:tracePt t="65100" x="4600575" y="2962275"/>
          <p14:tracePt t="65118" x="4600575" y="2990850"/>
          <p14:tracePt t="65138" x="4600575" y="3038475"/>
          <p14:tracePt t="65159" x="4600575" y="3095625"/>
          <p14:tracePt t="65179" x="4600575" y="3143250"/>
          <p14:tracePt t="65198" x="4600575" y="3305175"/>
          <p14:tracePt t="65219" x="4600575" y="3371850"/>
          <p14:tracePt t="65239" x="4600575" y="3438525"/>
          <p14:tracePt t="65259" x="4600575" y="3457575"/>
          <p14:tracePt t="65278" x="4600575" y="3476625"/>
          <p14:tracePt t="65299" x="4562475" y="3495675"/>
          <p14:tracePt t="65317" x="4533900" y="3505200"/>
          <p14:tracePt t="65336" x="4505325" y="3524250"/>
          <p14:tracePt t="65358" x="4457700" y="3562350"/>
          <p14:tracePt t="65378" x="4429125" y="3581400"/>
          <p14:tracePt t="65397" x="4343400" y="3629025"/>
          <p14:tracePt t="65415" x="4295775" y="3657600"/>
          <p14:tracePt t="65438" x="4200525" y="3676650"/>
          <p14:tracePt t="65459" x="4133850" y="3676650"/>
          <p14:tracePt t="65480" x="4067175" y="3657600"/>
          <p14:tracePt t="65500" x="4038600" y="3638550"/>
          <p14:tracePt t="65524" x="3981450" y="3590925"/>
          <p14:tracePt t="65544" x="3933825" y="3562350"/>
          <p14:tracePt t="65564" x="3886200" y="3495675"/>
          <p14:tracePt t="65584" x="3876675" y="3476625"/>
          <p14:tracePt t="65604" x="3848100" y="3419475"/>
          <p14:tracePt t="65625" x="3838575" y="3409950"/>
          <p14:tracePt t="65625" x="3838575" y="3400425"/>
          <p14:tracePt t="65650" x="3829050" y="3390900"/>
          <p14:tracePt t="65670" x="3829050" y="3381375"/>
          <p14:tracePt t="65690" x="3819525" y="3324225"/>
          <p14:tracePt t="65710" x="3800475" y="3238500"/>
          <p14:tracePt t="65730" x="3790950" y="3209925"/>
          <p14:tracePt t="65750" x="3781425" y="3171825"/>
          <p14:tracePt t="65770" x="3781425" y="3152775"/>
          <p14:tracePt t="65790" x="3781425" y="3114675"/>
          <p14:tracePt t="65810" x="3771900" y="3067050"/>
          <p14:tracePt t="65830" x="3771900" y="3048000"/>
          <p14:tracePt t="65850" x="3771900" y="3028950"/>
          <p14:tracePt t="65906" x="3762375" y="3028950"/>
          <p14:tracePt t="65967" x="3762375" y="3038475"/>
          <p14:tracePt t="66005" x="3762375" y="3048000"/>
          <p14:tracePt t="66029" x="3762375" y="3057525"/>
          <p14:tracePt t="66053" x="3762375" y="3067050"/>
          <p14:tracePt t="66071" x="3762375" y="3076575"/>
          <p14:tracePt t="66091" x="3771900" y="3095625"/>
          <p14:tracePt t="66110" x="3790950" y="3114675"/>
          <p14:tracePt t="66129" x="3810000" y="3152775"/>
          <p14:tracePt t="66150" x="3829050" y="3181350"/>
          <p14:tracePt t="66170" x="3848100" y="3209925"/>
          <p14:tracePt t="66190" x="3886200" y="3228975"/>
          <p14:tracePt t="66208" x="3905250" y="3238500"/>
          <p14:tracePt t="66229" x="3933825" y="3257550"/>
          <p14:tracePt t="66249" x="3990975" y="3295650"/>
          <p14:tracePt t="66269" x="4038600" y="3305175"/>
          <p14:tracePt t="66288" x="4114800" y="3343275"/>
          <p14:tracePt t="66309" x="4152900" y="3362325"/>
          <p14:tracePt t="66329" x="4229100" y="3371850"/>
          <p14:tracePt t="66349" x="4295775" y="3381375"/>
          <p14:tracePt t="66368" x="4324350" y="3381375"/>
          <p14:tracePt t="66389" x="4400550" y="3381375"/>
          <p14:tracePt t="66409" x="4457700" y="3343275"/>
          <p14:tracePt t="66429" x="4495800" y="3324225"/>
          <p14:tracePt t="66448" x="4543425" y="3276600"/>
          <p14:tracePt t="66468" x="4572000" y="3238500"/>
          <p14:tracePt t="66487" x="4610100" y="3124200"/>
          <p14:tracePt t="66506" x="4657725" y="3038475"/>
          <p14:tracePt t="66528" x="4714875" y="2895600"/>
          <p14:tracePt t="66549" x="4743450" y="2771775"/>
          <p14:tracePt t="66568" x="4752975" y="2676525"/>
          <p14:tracePt t="66586" x="4752975" y="2609850"/>
          <p14:tracePt t="66609" x="4743450" y="2486025"/>
          <p14:tracePt t="66630" x="4695825" y="2381250"/>
          <p14:tracePt t="66651" x="4686300" y="2352675"/>
          <p14:tracePt t="66671" x="4648200" y="2295525"/>
          <p14:tracePt t="66695" x="4600575" y="2238375"/>
          <p14:tracePt t="66715" x="4543425" y="2190750"/>
          <p14:tracePt t="66735" x="4505325" y="2162175"/>
          <p14:tracePt t="66755" x="4371975" y="2124075"/>
          <p14:tracePt t="66775" x="4305300" y="2114550"/>
          <p14:tracePt t="66795" x="4219575" y="2085975"/>
          <p14:tracePt t="66815" x="4124325" y="2085975"/>
          <p14:tracePt t="66835" x="4086225" y="2095500"/>
          <p14:tracePt t="66855" x="3914775" y="2181225"/>
          <p14:tracePt t="66875" x="3724275" y="2362200"/>
          <p14:tracePt t="66895" x="3648075" y="2428875"/>
          <p14:tracePt t="66915" x="3600450" y="2476500"/>
          <p14:tracePt t="66935" x="3600450" y="2495550"/>
          <p14:tracePt t="66955" x="3600450" y="2514600"/>
          <p14:tracePt t="66975" x="3600450" y="2581275"/>
          <p14:tracePt t="66995" x="3600450" y="2619375"/>
          <p14:tracePt t="67015" x="3619500" y="2714625"/>
          <p14:tracePt t="67035" x="3638550" y="2781300"/>
          <p14:tracePt t="67055" x="3657600" y="2809875"/>
          <p14:tracePt t="67075" x="3686175" y="2867025"/>
          <p14:tracePt t="67095" x="3724275" y="2943225"/>
          <p14:tracePt t="67115" x="3743325" y="2981325"/>
          <p14:tracePt t="67138" x="3790950" y="3095625"/>
          <p14:tracePt t="67157" x="3838575" y="3181350"/>
          <p14:tracePt t="67175" x="3876675" y="3219450"/>
          <p14:tracePt t="67195" x="3943350" y="3295650"/>
          <p14:tracePt t="67218" x="4038600" y="3371850"/>
          <p14:tracePt t="67239" x="4076700" y="3419475"/>
          <p14:tracePt t="67260" x="4152900" y="3467100"/>
          <p14:tracePt t="67280" x="4210050" y="3505200"/>
          <p14:tracePt t="67298" x="4229100" y="3524250"/>
          <p14:tracePt t="67319" x="4295775" y="3552825"/>
          <p14:tracePt t="67339" x="4343400" y="3562350"/>
          <p14:tracePt t="67359" x="4410075" y="3581400"/>
          <p14:tracePt t="67378" x="4457700" y="3581400"/>
          <p14:tracePt t="67399" x="4486275" y="3581400"/>
          <p14:tracePt t="67419" x="4524375" y="3581400"/>
          <p14:tracePt t="67439" x="4562475" y="3571875"/>
          <p14:tracePt t="67458" x="4572000" y="3571875"/>
          <p14:tracePt t="67479" x="4619625" y="3543300"/>
          <p14:tracePt t="67499" x="4648200" y="3514725"/>
          <p14:tracePt t="67519" x="4667250" y="3495675"/>
          <p14:tracePt t="67539" x="4695825" y="3419475"/>
          <p14:tracePt t="67559" x="4714875" y="3371850"/>
          <p14:tracePt t="67579" x="4733925" y="3333750"/>
          <p14:tracePt t="67600" x="4733925" y="3324225"/>
          <p14:tracePt t="67634" x="4733925" y="3305175"/>
          <p14:tracePt t="67659" x="4743450" y="3267075"/>
          <p14:tracePt t="67676" x="4752975" y="3228975"/>
          <p14:tracePt t="67695" x="4762500" y="3181350"/>
          <p14:tracePt t="67713" x="4762500" y="3171825"/>
          <p14:tracePt t="67732" x="4762500" y="3162300"/>
          <p14:tracePt t="67755" x="4762500" y="3143250"/>
          <p14:tracePt t="67774" x="4762500" y="3133725"/>
          <p14:tracePt t="67792" x="4762500" y="3105150"/>
          <p14:tracePt t="67815" x="4762500" y="3057525"/>
          <p14:tracePt t="67835" x="4743450" y="2981325"/>
          <p14:tracePt t="67854" x="4733925" y="2952750"/>
          <p14:tracePt t="67873" x="4714875" y="2933700"/>
          <p14:tracePt t="67891" x="4714875" y="2924175"/>
          <p14:tracePt t="67915" x="4686300" y="2876550"/>
          <p14:tracePt t="67916" x="4676775" y="2857500"/>
          <p14:tracePt t="67934" x="4667250" y="2838450"/>
          <p14:tracePt t="67953" x="4638675" y="2790825"/>
          <p14:tracePt t="67972" x="4619625" y="2781300"/>
          <p14:tracePt t="67991" x="4610100" y="2762250"/>
          <p14:tracePt t="68011" x="4600575" y="2762250"/>
          <p14:tracePt t="68050" x="4581525" y="2762250"/>
          <p14:tracePt t="68067" x="4562475" y="2743200"/>
          <p14:tracePt t="68086" x="4543425" y="2743200"/>
          <p14:tracePt t="68105" x="4505325" y="2724150"/>
          <p14:tracePt t="68125" x="4467225" y="2714625"/>
          <p14:tracePt t="68146" x="4457700" y="2714625"/>
          <p14:tracePt t="68165" x="4448175" y="2714625"/>
          <p14:tracePt t="68185" x="4438650" y="2705100"/>
          <p14:tracePt t="68205" x="4419600" y="2695575"/>
          <p14:tracePt t="68226" x="4391025" y="2686050"/>
          <p14:tracePt t="68245" x="4371975" y="2686050"/>
          <p14:tracePt t="68266" x="4343400" y="2686050"/>
          <p14:tracePt t="68285" x="4324350" y="2686050"/>
          <p14:tracePt t="68320" x="4314825" y="2686050"/>
          <p14:tracePt t="68344" x="4295775" y="2686050"/>
          <p14:tracePt t="68362" x="4276725" y="2686050"/>
          <p14:tracePt t="68382" x="4238625" y="2705100"/>
          <p14:tracePt t="68402" x="4210050" y="2724150"/>
          <p14:tracePt t="68426" x="4200525" y="2743200"/>
          <p14:tracePt t="68446" x="4191000" y="2743200"/>
          <p14:tracePt t="68480" x="4191000" y="2752725"/>
          <p14:tracePt t="68516" x="4181475" y="2771775"/>
          <p14:tracePt t="68533" x="4181475" y="2790825"/>
          <p14:tracePt t="68555" x="4162425" y="2819400"/>
          <p14:tracePt t="68574" x="4162425" y="2838450"/>
          <p14:tracePt t="68593" x="4152900" y="2857500"/>
          <p14:tracePt t="68612" x="4152900" y="2886075"/>
          <p14:tracePt t="68633" x="4152900" y="2924175"/>
          <p14:tracePt t="68652" x="4152900" y="2981325"/>
          <p14:tracePt t="68672" x="4143375" y="3000375"/>
          <p14:tracePt t="68691" x="4143375" y="3028950"/>
          <p14:tracePt t="68710" x="4143375" y="3038475"/>
          <p14:tracePt t="68730" x="4143375" y="3057525"/>
          <p14:tracePt t="68751" x="4143375" y="3095625"/>
          <p14:tracePt t="68771" x="4143375" y="3114675"/>
          <p14:tracePt t="68789" x="4171950" y="3162300"/>
          <p14:tracePt t="68809" x="4171950" y="3190875"/>
          <p14:tracePt t="68829" x="4200525" y="3219450"/>
          <p14:tracePt t="68850" x="4229100" y="3257550"/>
          <p14:tracePt t="68869" x="4238625" y="3286125"/>
          <p14:tracePt t="68889" x="4286250" y="3333750"/>
          <p14:tracePt t="68908" x="4352925" y="3390900"/>
          <p14:tracePt t="68926" x="4400550" y="3409950"/>
          <p14:tracePt t="68945" x="4476750" y="3429000"/>
          <p14:tracePt t="68964" x="4505325" y="3429000"/>
          <p14:tracePt t="68983" x="4552950" y="3429000"/>
          <p14:tracePt t="69006" x="4600575" y="3429000"/>
          <p14:tracePt t="69025" x="4619625" y="3429000"/>
          <p14:tracePt t="69043" x="4657725" y="3429000"/>
          <p14:tracePt t="69062" x="4676775" y="3429000"/>
          <p14:tracePt t="69083" x="4724400" y="3409950"/>
          <p14:tracePt t="69102" x="4733925" y="3400425"/>
          <p14:tracePt t="69122" x="4762500" y="3371850"/>
          <p14:tracePt t="69141" x="4762500" y="3362325"/>
          <p14:tracePt t="69161" x="4762500" y="3352800"/>
          <p14:tracePt t="69189" x="4762500" y="3343275"/>
          <p14:tracePt t="69206" x="4762500" y="3333750"/>
          <p14:tracePt t="69227" x="4772025" y="3295650"/>
          <p14:tracePt t="69244" x="4781550" y="3238500"/>
          <p14:tracePt t="69263" x="4781550" y="3181350"/>
          <p14:tracePt t="69282" x="4781550" y="3152775"/>
          <p14:tracePt t="69302" x="4791075" y="3133725"/>
          <p14:tracePt t="69322" x="4791075" y="3124200"/>
          <p14:tracePt t="69341" x="4791075" y="3095625"/>
          <p14:tracePt t="69361" x="4791075" y="3067050"/>
          <p14:tracePt t="69381" x="4791075" y="2990850"/>
          <p14:tracePt t="69401" x="4762500" y="2933700"/>
          <p14:tracePt t="69421" x="4752975" y="2914650"/>
          <p14:tracePt t="69441" x="4724400" y="2886075"/>
          <p14:tracePt t="69461" x="4686300" y="2847975"/>
          <p14:tracePt t="69481" x="4667250" y="2828925"/>
          <p14:tracePt t="69501" x="4610100" y="2790825"/>
          <p14:tracePt t="69522" x="4562475" y="2781300"/>
          <p14:tracePt t="69542" x="4533900" y="2771775"/>
          <p14:tracePt t="69562" x="4514850" y="2762250"/>
          <p14:tracePt t="69582" x="4476750" y="2752725"/>
          <p14:tracePt t="69606" x="4457700" y="2752725"/>
          <p14:tracePt t="69624" x="4448175" y="2752725"/>
          <p14:tracePt t="69644" x="4438650" y="2752725"/>
          <p14:tracePt t="69663" x="4429125" y="2752725"/>
          <p14:tracePt t="69740" x="4429125" y="2743200"/>
          <p14:tracePt t="70085" x="4410075" y="2743200"/>
          <p14:tracePt t="70110" x="4371975" y="2733675"/>
          <p14:tracePt t="70131" x="4352925" y="2733675"/>
          <p14:tracePt t="70150" x="4343400" y="2733675"/>
          <p14:tracePt t="70168" x="4333875" y="2733675"/>
          <p14:tracePt t="70187" x="4314825" y="2724150"/>
          <p14:tracePt t="70231" x="4314825" y="2714625"/>
          <p14:tracePt t="70549" x="4276725" y="2714625"/>
          <p14:tracePt t="70575" x="4171950" y="2714625"/>
          <p14:tracePt t="70600" x="4067175" y="2714625"/>
          <p14:tracePt t="70618" x="4029075" y="2724150"/>
          <p14:tracePt t="70638" x="4010025" y="2724150"/>
          <p14:tracePt t="70656" x="4000500" y="2724150"/>
          <p14:tracePt t="70675" x="4000500" y="2733675"/>
          <p14:tracePt t="71101" x="3990975" y="2733675"/>
          <p14:tracePt t="71126" x="3952875" y="2705100"/>
          <p14:tracePt t="71148" x="3924300" y="2686050"/>
          <p14:tracePt t="71166" x="3867150" y="2676525"/>
          <p14:tracePt t="71187" x="3838575" y="2667000"/>
          <p14:tracePt t="71210" x="3829050" y="2667000"/>
          <p14:tracePt t="71285" x="3829050" y="2657475"/>
          <p14:tracePt t="71384" x="3810000" y="2657475"/>
          <p14:tracePt t="71410" x="3800475" y="2647950"/>
          <p14:tracePt t="71430" x="3790950" y="2647950"/>
          <p14:tracePt t="71449" x="3771900" y="2647950"/>
          <p14:tracePt t="71467" x="3771900" y="2638425"/>
          <p14:tracePt t="72904" x="3781425" y="2638425"/>
          <p14:tracePt t="72930" x="3810000" y="2638425"/>
          <p14:tracePt t="72949" x="3819525" y="2638425"/>
          <p14:tracePt t="72968" x="3857625" y="2638425"/>
          <p14:tracePt t="72990" x="3914775" y="2647950"/>
          <p14:tracePt t="73008" x="3933825" y="2667000"/>
          <p14:tracePt t="73027" x="4019550" y="2714625"/>
          <p14:tracePt t="73047" x="4067175" y="2724150"/>
          <p14:tracePt t="73070" x="4133850" y="2781300"/>
          <p14:tracePt t="73091" x="4210050" y="2838450"/>
          <p14:tracePt t="73111" x="4267200" y="2886075"/>
          <p14:tracePt t="73132" x="4305300" y="2924175"/>
          <p14:tracePt t="73150" x="4352925" y="2990850"/>
          <p14:tracePt t="73169" x="4371975" y="3038475"/>
          <p14:tracePt t="73188" x="4419600" y="3114675"/>
          <p14:tracePt t="73207" x="4448175" y="3162300"/>
          <p14:tracePt t="73230" x="4457700" y="3190875"/>
          <p14:tracePt t="73251" x="4486275" y="3228975"/>
          <p14:tracePt t="73271" x="4495800" y="3228975"/>
          <p14:tracePt t="73821" x="4476750" y="3228975"/>
          <p14:tracePt t="73846" x="4438650" y="3228975"/>
          <p14:tracePt t="73872" x="4410075" y="3228975"/>
          <p14:tracePt t="73891" x="4391025" y="3228975"/>
          <p14:tracePt t="73909" x="4381500" y="3219450"/>
          <p14:tracePt t="73927" x="4362450" y="3219450"/>
          <p14:tracePt t="73946" x="4343400" y="3219450"/>
          <p14:tracePt t="73968" x="4333875" y="3219450"/>
          <p14:tracePt t="73992" x="4324350" y="3219450"/>
          <p14:tracePt t="74054" x="4314825" y="3219450"/>
          <p14:tracePt t="74079" x="4305300" y="3219450"/>
          <p14:tracePt t="74098" x="4305300" y="3228975"/>
          <p14:tracePt t="74117" x="4295775" y="3228975"/>
          <p14:tracePt t="74212" x="4305300" y="3228975"/>
          <p14:tracePt t="74234" x="4324350" y="3228975"/>
          <p14:tracePt t="74254" x="4352925" y="3238500"/>
          <p14:tracePt t="74273" x="4362450" y="3238500"/>
          <p14:tracePt t="74298" x="4391025" y="3248025"/>
          <p14:tracePt t="74320" x="4410075" y="3257550"/>
          <p14:tracePt t="74342" x="4429125" y="3257550"/>
          <p14:tracePt t="74362" x="4457700" y="3257550"/>
          <p14:tracePt t="74382" x="4467225" y="3257550"/>
          <p14:tracePt t="74401" x="4514850" y="3257550"/>
          <p14:tracePt t="74422" x="4572000" y="3257550"/>
          <p14:tracePt t="74442" x="4610100" y="3257550"/>
          <p14:tracePt t="74462" x="4657725" y="3257550"/>
          <p14:tracePt t="74481" x="4676775" y="3257550"/>
          <p14:tracePt t="74501" x="4724400" y="3257550"/>
          <p14:tracePt t="74522" x="4781550" y="3257550"/>
          <p14:tracePt t="74542" x="4810125" y="3257550"/>
          <p14:tracePt t="74561" x="4829175" y="3257550"/>
          <p14:tracePt t="74582" x="4848225" y="3257550"/>
          <p14:tracePt t="74605" x="4857750" y="3257550"/>
          <p14:tracePt t="74630" x="4867275" y="3257550"/>
          <p14:tracePt t="74667" x="4876800" y="3257550"/>
          <p14:tracePt t="74684" x="4886325" y="3257550"/>
          <p14:tracePt t="74714" x="4895850" y="3257550"/>
          <p14:tracePt t="74741" x="4905375" y="3257550"/>
          <p14:tracePt t="75769" x="4914900" y="3276600"/>
          <p14:tracePt t="75794" x="4914900" y="3295650"/>
          <p14:tracePt t="75820" x="4924425" y="3314700"/>
          <p14:tracePt t="75838" x="4924425" y="3324225"/>
          <p14:tracePt t="75857" x="4924425" y="3333750"/>
          <p14:tracePt t="75876" x="4924425" y="3343275"/>
          <p14:tracePt t="75896" x="4924425" y="3352800"/>
          <p14:tracePt t="75914" x="4924425" y="3381375"/>
          <p14:tracePt t="75933" x="4924425" y="3448050"/>
          <p14:tracePt t="75953" x="4924425" y="3495675"/>
          <p14:tracePt t="75972" x="4924425" y="3505200"/>
          <p14:tracePt t="75990" x="4924425" y="3514725"/>
          <p14:tracePt t="76038" x="4924425" y="3524250"/>
          <p14:tracePt t="76063" x="4924425" y="3533775"/>
          <p14:tracePt t="76082" x="4924425" y="3543300"/>
          <p14:tracePt t="76112" x="4924425" y="3552825"/>
          <p14:tracePt t="78109" x="4924425" y="3562350"/>
          <p14:tracePt t="78133" x="4924425" y="3571875"/>
          <p14:tracePt t="78152" x="4924425" y="3600450"/>
          <p14:tracePt t="78171" x="4914900" y="3638550"/>
          <p14:tracePt t="78191" x="4914900" y="3657600"/>
          <p14:tracePt t="78209" x="4905375" y="3686175"/>
          <p14:tracePt t="78233" x="4905375" y="3705225"/>
          <p14:tracePt t="78562" x="4905375" y="3695700"/>
          <p14:tracePt t="78623" x="4905375" y="3676650"/>
          <p14:tracePt t="78649" x="4905375" y="3657600"/>
          <p14:tracePt t="78674" x="4905375" y="3648075"/>
          <p14:tracePt t="78694" x="4905375" y="3638550"/>
          <p14:tracePt t="78719" x="4905375" y="3629025"/>
          <p14:tracePt t="78795" x="4905375" y="3609975"/>
          <p14:tracePt t="78820" x="4905375" y="3600450"/>
          <p14:tracePt t="78905" x="4905375" y="3581400"/>
          <p14:tracePt t="78932" x="4905375" y="3562350"/>
          <p14:tracePt t="78952" x="4905375" y="3552825"/>
          <p14:tracePt t="78979" x="4905375" y="3543300"/>
          <p14:tracePt t="79016" x="4905375" y="3533775"/>
          <p14:tracePt t="79033" x="4905375" y="3524250"/>
          <p14:tracePt t="79505" x="4905375" y="3514725"/>
          <p14:tracePt t="79542" x="4905375" y="3505200"/>
          <p14:tracePt t="79579" x="4905375" y="3467100"/>
          <p14:tracePt t="79596" x="4924425" y="3438525"/>
          <p14:tracePt t="79619" x="4933950" y="3390900"/>
          <p14:tracePt t="79639" x="4933950" y="3362325"/>
          <p14:tracePt t="79657" x="4943475" y="3343275"/>
          <p14:tracePt t="79751" x="4943475" y="3333750"/>
          <p14:tracePt t="79788" x="4943475" y="3324225"/>
          <p14:tracePt t="79806" x="4953000" y="3324225"/>
          <p14:tracePt t="79830" x="4962525" y="3305175"/>
          <p14:tracePt t="79849" x="4962525" y="3276600"/>
          <p14:tracePt t="79869" x="4962525" y="3267075"/>
          <p14:tracePt t="79889" x="4972050" y="3267075"/>
          <p14:tracePt t="79910" x="4972050" y="3257550"/>
          <p14:tracePt t="79934" x="4972050" y="3238500"/>
          <p14:tracePt t="79953" x="4981575" y="3209925"/>
          <p14:tracePt t="79974" x="4981575" y="3171825"/>
          <p14:tracePt t="79994" x="4981575" y="3152775"/>
          <p14:tracePt t="80012" x="4981575" y="3133725"/>
          <p14:tracePt t="80033" x="4981575" y="3114675"/>
          <p14:tracePt t="80053" x="4981575" y="3105150"/>
          <p14:tracePt t="80074" x="4981575" y="3067050"/>
          <p14:tracePt t="80094" x="4981575" y="3028950"/>
          <p14:tracePt t="80114" x="4981575" y="3009900"/>
          <p14:tracePt t="80134" x="4972050" y="2990850"/>
          <p14:tracePt t="80157" x="4962525" y="2981325"/>
          <p14:tracePt t="80177" x="4953000" y="2981325"/>
          <p14:tracePt t="80196" x="4943475" y="2971800"/>
          <p14:tracePt t="80215" x="4933950" y="2971800"/>
          <p14:tracePt t="80216" x="4924425" y="2962275"/>
          <p14:tracePt t="80240" x="4914900" y="2962275"/>
          <p14:tracePt t="80259" x="4895850" y="2962275"/>
          <p14:tracePt t="80277" x="4876800" y="2962275"/>
          <p14:tracePt t="80296" x="4857750" y="2971800"/>
          <p14:tracePt t="80316" x="4838700" y="2971800"/>
          <p14:tracePt t="80334" x="4829175" y="2971800"/>
          <p14:tracePt t="80354" x="4800600" y="3000375"/>
          <p14:tracePt t="80375" x="4781550" y="3019425"/>
          <p14:tracePt t="80395" x="4743450" y="3038475"/>
          <p14:tracePt t="80413" x="4714875" y="3057525"/>
          <p14:tracePt t="80434" x="4705350" y="3067050"/>
          <p14:tracePt t="80454" x="4686300" y="3076575"/>
          <p14:tracePt t="80474" x="4676775" y="3076575"/>
          <p14:tracePt t="80493" x="4676775" y="3086100"/>
          <p14:tracePt t="80513" x="4667250" y="3086100"/>
          <p14:tracePt t="80535" x="4667250" y="3095625"/>
          <p14:tracePt t="80584" x="4667250" y="3105150"/>
          <p14:tracePt t="80707" x="4667250" y="3114675"/>
          <p14:tracePt t="80733" x="4657725" y="3143250"/>
          <p14:tracePt t="80755" x="4657725" y="3152775"/>
          <p14:tracePt t="80775" x="4657725" y="3171825"/>
          <p14:tracePt t="80795" x="4657725" y="3181350"/>
          <p14:tracePt t="80865" x="4657725" y="3190875"/>
          <p14:tracePt t="80890" x="4657725" y="3200400"/>
          <p14:tracePt t="80910" x="4657725" y="3209925"/>
          <p14:tracePt t="80950" x="4657725" y="3219450"/>
          <p14:tracePt t="80968" x="4657725" y="3228975"/>
          <p14:tracePt t="80988" x="4667250" y="3228975"/>
          <p14:tracePt t="81006" x="4667250" y="3238500"/>
          <p14:tracePt t="81037" x="4676775" y="3248025"/>
          <p14:tracePt t="81073" x="4686300" y="3257550"/>
          <p14:tracePt t="81091" x="4695825" y="3267075"/>
          <p14:tracePt t="81110" x="4705350" y="3276600"/>
          <p14:tracePt t="81135" x="4714875" y="3286125"/>
          <p14:tracePt t="81161" x="4733925" y="3295650"/>
          <p14:tracePt t="81195" x="4743450" y="3295650"/>
          <p14:tracePt t="81221" x="4752975" y="3295650"/>
          <p14:tracePt t="81239" x="4762500" y="3305175"/>
          <p14:tracePt t="81258" x="4772025" y="3305175"/>
          <p14:tracePt t="81281" x="4781550" y="3305175"/>
          <p14:tracePt t="81307" x="4791075" y="3305175"/>
          <p14:tracePt t="81356" x="4800600" y="3305175"/>
          <p14:tracePt t="81381" x="4810125" y="3305175"/>
          <p14:tracePt t="81398" x="4819650" y="3305175"/>
          <p14:tracePt t="81417" x="4838700" y="3305175"/>
          <p14:tracePt t="81436" x="4848225" y="3305175"/>
          <p14:tracePt t="81460" x="4857750" y="3295650"/>
          <p14:tracePt t="81480" x="4857750" y="3286125"/>
          <p14:tracePt t="81503" x="4876800" y="3276600"/>
          <p14:tracePt t="81527" x="4886325" y="3267075"/>
          <p14:tracePt t="81546" x="4895850" y="3257550"/>
          <p14:tracePt t="81566" x="4914900" y="3248025"/>
          <p14:tracePt t="81584" x="4924425" y="3248025"/>
          <p14:tracePt t="81604" x="4924425" y="3238500"/>
          <p14:tracePt t="81662" x="4924425" y="3228975"/>
          <p14:tracePt t="82115" x="4933950" y="3228975"/>
          <p14:tracePt t="82141" x="4943475" y="3228975"/>
          <p14:tracePt t="82263" x="4953000" y="3228975"/>
          <p14:tracePt t="83585" x="4953000" y="3238500"/>
          <p14:tracePt t="83610" x="4953000" y="3248025"/>
          <p14:tracePt t="83631" x="4943475" y="3257550"/>
          <p14:tracePt t="83650" x="4924425" y="3276600"/>
          <p14:tracePt t="83668" x="4914900" y="3295650"/>
          <p14:tracePt t="83688" x="4914900" y="3305175"/>
          <p14:tracePt t="83707" x="4905375" y="3305175"/>
          <p14:tracePt t="83732" x="4895850" y="3324225"/>
          <p14:tracePt t="83749" x="4886325" y="3333750"/>
          <p14:tracePt t="83769" x="4867275" y="3352800"/>
          <p14:tracePt t="83788" x="4867275" y="3362325"/>
          <p14:tracePt t="83842" x="4857750" y="3362325"/>
          <p14:tracePt t="83859" x="4857750" y="3371850"/>
          <p14:tracePt t="83878" x="4848225" y="3390900"/>
          <p14:tracePt t="83901" x="4838700" y="3409950"/>
          <p14:tracePt t="83924" x="4781550" y="3514725"/>
          <p14:tracePt t="83945" x="4752975" y="3571875"/>
          <p14:tracePt t="83963" x="4743450" y="3590925"/>
          <p14:tracePt t="84357" x="4743450" y="3581400"/>
          <p14:tracePt t="84382" x="4724400" y="3552825"/>
          <p14:tracePt t="84407" x="4714875" y="3524250"/>
          <p14:tracePt t="84427" x="4714875" y="3514725"/>
          <p14:tracePt t="84447" x="4705350" y="3505200"/>
          <p14:tracePt t="84577" x="4695825" y="3505200"/>
          <p14:tracePt t="84639" x="4686300" y="3505200"/>
          <p14:tracePt t="84699" x="4676775" y="3505200"/>
          <p14:tracePt t="84725" x="4657725" y="3505200"/>
          <p14:tracePt t="84746" x="4648200" y="3505200"/>
          <p14:tracePt t="84766" x="4629150" y="3505200"/>
          <p14:tracePt t="84786" x="4619625" y="3505200"/>
          <p14:tracePt t="84823" x="4610100" y="3505200"/>
          <p14:tracePt t="84840" x="4600575" y="3505200"/>
          <p14:tracePt t="84861" x="4591050" y="3505200"/>
          <p14:tracePt t="84879" x="4581525" y="3505200"/>
          <p14:tracePt t="84898" x="4572000" y="3505200"/>
          <p14:tracePt t="84917" x="4562475" y="3505200"/>
          <p14:tracePt t="84944" x="4552950" y="3505200"/>
          <p14:tracePt t="84962" x="4543425" y="3514725"/>
          <p14:tracePt t="84982" x="4533900" y="3514725"/>
          <p14:tracePt t="85000" x="4524375" y="3514725"/>
          <p14:tracePt t="85020" x="4514850" y="3514725"/>
          <p14:tracePt t="85054" x="4505325" y="3514725"/>
          <p14:tracePt t="85092" x="4505325" y="3524250"/>
          <p14:tracePt t="85109" x="4495800" y="3533775"/>
          <p14:tracePt t="85141" x="4495800" y="3543300"/>
          <p14:tracePt t="85166" x="4486275" y="3543300"/>
          <p14:tracePt t="85184" x="4486275" y="3552825"/>
          <p14:tracePt t="85202" x="4486275" y="3562350"/>
          <p14:tracePt t="85220" x="4476750" y="3562350"/>
          <p14:tracePt t="85239" x="4476750" y="3571875"/>
          <p14:tracePt t="85258" x="4476750" y="3581400"/>
          <p14:tracePt t="85288" x="4467225" y="3581400"/>
          <p14:tracePt t="85305" x="4467225" y="3590925"/>
          <p14:tracePt t="85386" x="4467225" y="3600450"/>
          <p14:tracePt t="85412" x="4467225" y="3609975"/>
          <p14:tracePt t="85532" x="4467225" y="3619500"/>
          <p14:tracePt t="85643" x="4467225" y="3638550"/>
          <p14:tracePt t="85669" x="4467225" y="3648075"/>
          <p14:tracePt t="85901" x="4467225" y="3657600"/>
          <p14:tracePt t="85950" x="4467225" y="3667125"/>
          <p14:tracePt t="85998" x="4467225" y="3676650"/>
          <p14:tracePt t="86023" x="4467225" y="3686175"/>
          <p14:tracePt t="86268" x="4467225" y="3695700"/>
          <p14:tracePt t="87946" x="4467225" y="3705225"/>
          <p14:tracePt t="87972" x="4467225" y="3714750"/>
          <p14:tracePt t="87990" x="4467225" y="3733800"/>
          <p14:tracePt t="88009" x="4467225" y="3743325"/>
          <p14:tracePt t="88033" x="4467225" y="3752850"/>
          <p14:tracePt t="88051" x="4467225" y="3762375"/>
          <p14:tracePt t="88069" x="4467225" y="3771900"/>
          <p14:tracePt t="88088" x="4467225" y="3790950"/>
          <p14:tracePt t="88108" x="4467225" y="3819525"/>
          <p14:tracePt t="88127" x="4467225" y="3848100"/>
          <p14:tracePt t="88148" x="4467225" y="3905250"/>
          <p14:tracePt t="88168" x="4467225" y="3981450"/>
          <p14:tracePt t="88188" x="4467225" y="4000500"/>
          <p14:tracePt t="88209" x="4467225" y="4019550"/>
          <p14:tracePt t="88547" x="4457700" y="4029075"/>
          <p14:tracePt t="88572" x="4448175" y="4029075"/>
          <p14:tracePt t="88657" x="4438650" y="4029075"/>
          <p14:tracePt t="88683" x="4429125" y="4010025"/>
          <p14:tracePt t="88706" x="4410075" y="4000500"/>
          <p14:tracePt t="88730" x="4391025" y="4000500"/>
          <p14:tracePt t="88749" x="4381500" y="4000500"/>
          <p14:tracePt t="88767" x="4371975" y="4000500"/>
          <p14:tracePt t="88787" x="4362450" y="4000500"/>
          <p14:tracePt t="88806" x="4343400" y="4010025"/>
          <p14:tracePt t="88826" x="4333875" y="4010025"/>
          <p14:tracePt t="88845" x="4314825" y="4019550"/>
          <p14:tracePt t="88865" x="4305300" y="4029075"/>
          <p14:tracePt t="88884" x="4305300" y="4038600"/>
          <p14:tracePt t="88903" x="4295775" y="4038600"/>
          <p14:tracePt t="89086" x="4295775" y="4029075"/>
          <p14:tracePt t="89367" x="4286250" y="4029075"/>
          <p14:tracePt t="89393" x="4286250" y="4019550"/>
          <p14:tracePt t="89417" x="4276725" y="4019550"/>
          <p14:tracePt t="89441" x="4267200" y="4019550"/>
          <p14:tracePt t="89478" x="4257675" y="4010025"/>
          <p14:tracePt t="89496" x="4248150" y="4010025"/>
          <p14:tracePt t="89575" x="4238625" y="4010025"/>
          <p14:tracePt t="89601" x="4229100" y="4010025"/>
          <p14:tracePt t="89637" x="4219575" y="4010025"/>
          <p14:tracePt t="89687" x="4210050" y="4010025"/>
          <p14:tracePt t="89712" x="4200525" y="4010025"/>
          <p14:tracePt t="89733" x="4200525" y="4019550"/>
          <p14:tracePt t="89753" x="4181475" y="4019550"/>
          <p14:tracePt t="89783" x="4171950" y="4029075"/>
          <p14:tracePt t="89821" x="4162425" y="4029075"/>
          <p14:tracePt t="89839" x="4162425" y="4038600"/>
          <p14:tracePt t="89863" x="4152900" y="4038600"/>
          <p14:tracePt t="89918" x="4152900" y="4048125"/>
          <p14:tracePt t="89935" x="4143375" y="4048125"/>
          <p14:tracePt t="89980" x="4143375" y="4057650"/>
          <p14:tracePt t="90005" x="4133850" y="4057650"/>
          <p14:tracePt t="90053" x="4133850" y="4067175"/>
          <p14:tracePt t="90568" x="4124325" y="4067175"/>
          <p14:tracePt t="90594" x="4095750" y="4067175"/>
          <p14:tracePt t="90618" x="4086225" y="4076700"/>
          <p14:tracePt t="90638" x="4076700" y="4076700"/>
          <p14:tracePt t="90663" x="4067175" y="4086225"/>
          <p14:tracePt t="90683" x="4057650" y="4086225"/>
          <p14:tracePt t="90706" x="4048125" y="4095750"/>
          <p14:tracePt t="90724" x="4038600" y="4105275"/>
          <p14:tracePt t="90744" x="4029075" y="4114800"/>
          <p14:tracePt t="90776" x="4019550" y="4124325"/>
          <p14:tracePt t="90801" x="4010025" y="4133850"/>
          <p14:tracePt t="90824" x="4000500" y="4143375"/>
          <p14:tracePt t="90850" x="4000500" y="4152900"/>
          <p14:tracePt t="90972" x="4000500" y="4162425"/>
          <p14:tracePt t="91022" x="4000500" y="4171950"/>
          <p14:tracePt t="91047" x="4000500" y="4181475"/>
          <p14:tracePt t="91070" x="4000500" y="4191000"/>
          <p14:tracePt t="91107" x="4000500" y="4200525"/>
          <p14:tracePt t="91124" x="4000500" y="4210050"/>
          <p14:tracePt t="91144" x="4000500" y="4219575"/>
          <p14:tracePt t="91163" x="4010025" y="4219575"/>
          <p14:tracePt t="91182" x="4010025" y="4229100"/>
          <p14:tracePt t="91217" x="4019550" y="4238625"/>
          <p14:tracePt t="91236" x="4019550" y="4248150"/>
          <p14:tracePt t="91255" x="4038600" y="4267200"/>
          <p14:tracePt t="91273" x="4038600" y="4276725"/>
          <p14:tracePt t="91293" x="4057650" y="4295775"/>
          <p14:tracePt t="91315" x="4067175" y="4305300"/>
          <p14:tracePt t="91340" x="4067175" y="4314825"/>
          <p14:tracePt t="91359" x="4076700" y="4314825"/>
          <p14:tracePt t="91379" x="4086225" y="4324350"/>
          <p14:tracePt t="91399" x="4105275" y="4333875"/>
          <p14:tracePt t="91419" x="4105275" y="4343400"/>
          <p14:tracePt t="91439" x="4114800" y="4343400"/>
          <p14:tracePt t="91462" x="4124325" y="4352925"/>
          <p14:tracePt t="91486" x="4133850" y="4352925"/>
          <p14:tracePt t="91504" x="4143375" y="4352925"/>
          <p14:tracePt t="91521" x="4152900" y="4362450"/>
          <p14:tracePt t="91540" x="4171950" y="4362450"/>
          <p14:tracePt t="91559" x="4181475" y="4362450"/>
          <p14:tracePt t="91579" x="4210050" y="4371975"/>
          <p14:tracePt t="91599" x="4238625" y="4371975"/>
          <p14:tracePt t="91619" x="4248150" y="4371975"/>
          <p14:tracePt t="91639" x="4286250" y="4371975"/>
          <p14:tracePt t="91659" x="4314825" y="4371975"/>
          <p14:tracePt t="91683" x="4324350" y="4371975"/>
          <p14:tracePt t="91701" x="4333875" y="4371975"/>
          <p14:tracePt t="91721" x="4352925" y="4371975"/>
          <p14:tracePt t="91740" x="4362450" y="4371975"/>
          <p14:tracePt t="91759" x="4391025" y="4371975"/>
          <p14:tracePt t="91779" x="4400550" y="4371975"/>
          <p14:tracePt t="91798" x="4410075" y="4371975"/>
          <p14:tracePt t="91818" x="4419600" y="4371975"/>
          <p14:tracePt t="91838" x="4429125" y="4371975"/>
          <p14:tracePt t="91858" x="4448175" y="4371975"/>
          <p14:tracePt t="91881" x="4467225" y="4371975"/>
          <p14:tracePt t="91903" x="4476750" y="4371975"/>
          <p14:tracePt t="91921" x="4486275" y="4371975"/>
          <p14:tracePt t="91940" x="4495800" y="4371975"/>
          <p14:tracePt t="91964" x="4505325" y="4371975"/>
          <p14:tracePt t="91989" x="4524375" y="4371975"/>
          <p14:tracePt t="92014" x="4533900" y="4371975"/>
          <p14:tracePt t="92031" x="4543425" y="4371975"/>
          <p14:tracePt t="92050" x="4552950" y="4371975"/>
          <p14:tracePt t="92074" x="4562475" y="4371975"/>
          <p14:tracePt t="92094" x="4572000" y="4371975"/>
          <p14:tracePt t="92117" x="4581525" y="4371975"/>
          <p14:tracePt t="92138" x="4591050" y="4371975"/>
          <p14:tracePt t="92160" x="4591050" y="4362450"/>
          <p14:tracePt t="92184" x="4600575" y="4362450"/>
          <p14:tracePt t="92203" x="4600575" y="4352925"/>
          <p14:tracePt t="92700" x="4591050" y="4352925"/>
          <p14:tracePt t="92725" x="4581525" y="4362450"/>
          <p14:tracePt t="92749" x="4562475" y="4371975"/>
          <p14:tracePt t="92767" x="4552950" y="4381500"/>
          <p14:tracePt t="92788" x="4533900" y="4391025"/>
          <p14:tracePt t="92808" x="4524375" y="4391025"/>
          <p14:tracePt t="92828" x="4505325" y="4400550"/>
          <p14:tracePt t="92849" x="4495800" y="4400550"/>
          <p14:tracePt t="92869" x="4476750" y="4400550"/>
          <p14:tracePt t="92889" x="4448175" y="4410075"/>
          <p14:tracePt t="92909" x="4410075" y="4419600"/>
          <p14:tracePt t="92931" x="4400550" y="4419600"/>
          <p14:tracePt t="92950" x="4391025" y="4419600"/>
          <p14:tracePt t="92981" x="4381500" y="4419600"/>
          <p14:tracePt t="92998" x="4371975" y="4419600"/>
          <p14:tracePt t="93017" x="4362450" y="4419600"/>
          <p14:tracePt t="93035" x="4333875" y="4419600"/>
          <p14:tracePt t="93053" x="4324350" y="4410075"/>
          <p14:tracePt t="93072" x="4305300" y="4400550"/>
          <p14:tracePt t="93091" x="4286250" y="4391025"/>
          <p14:tracePt t="93110" x="4276725" y="4381500"/>
          <p14:tracePt t="93141" x="4267200" y="4371975"/>
          <p14:tracePt t="93158" x="4257675" y="4371975"/>
          <p14:tracePt t="93177" x="4248150" y="4362450"/>
          <p14:tracePt t="93195" x="4248150" y="4352925"/>
          <p14:tracePt t="93214" x="4238625" y="4343400"/>
          <p14:tracePt t="93264" x="4229100" y="4333875"/>
          <p14:tracePt t="93287" x="4229100" y="4314825"/>
          <p14:tracePt t="93311" x="4219575" y="4295775"/>
          <p14:tracePt t="93336" x="4219575" y="4286250"/>
          <p14:tracePt t="93360" x="4219575" y="4276725"/>
          <p14:tracePt t="93378" x="4219575" y="4267200"/>
          <p14:tracePt t="93396" x="4219575" y="4257675"/>
          <p14:tracePt t="93416" x="4219575" y="4238625"/>
          <p14:tracePt t="93435" x="4210050" y="4229100"/>
          <p14:tracePt t="93454" x="4210050" y="4219575"/>
          <p14:tracePt t="93495" x="4210050" y="4210050"/>
          <p14:tracePt t="93512" x="4210050" y="4191000"/>
          <p14:tracePt t="93619" x="4210050" y="4181475"/>
          <p14:tracePt t="93863" x="4210050" y="4191000"/>
          <p14:tracePt t="93899" x="4210050" y="4200525"/>
          <p14:tracePt t="93986" x="4210050" y="4210050"/>
          <p14:tracePt t="94047" x="4210050" y="4219575"/>
          <p14:tracePt t="94073" x="4210050" y="4238625"/>
          <p14:tracePt t="94098" x="4210050" y="4248150"/>
          <p14:tracePt t="94118" x="4210050" y="4257675"/>
          <p14:tracePt t="94157" x="4210050" y="4267200"/>
          <p14:tracePt t="94175" x="4210050" y="4276725"/>
          <p14:tracePt t="94194" x="4210050" y="4295775"/>
          <p14:tracePt t="94218" x="4219575" y="4314825"/>
          <p14:tracePt t="94242" x="4219575" y="4324350"/>
          <p14:tracePt t="94261" x="4229100" y="4324350"/>
          <p14:tracePt t="94280" x="4238625" y="4333875"/>
          <p14:tracePt t="94299" x="4238625" y="4343400"/>
          <p14:tracePt t="94320" x="4257675" y="4343400"/>
          <p14:tracePt t="94339" x="4257675" y="4352925"/>
          <p14:tracePt t="94359" x="4276725" y="4352925"/>
          <p14:tracePt t="94378" x="4286250" y="4352925"/>
          <p14:tracePt t="94401" x="4295775" y="4352925"/>
          <p14:tracePt t="94451" x="4305300" y="4352925"/>
          <p14:tracePt t="94476" x="4324350" y="4352925"/>
          <p14:tracePt t="94720" x="4343400" y="4352925"/>
          <p14:tracePt t="94746" x="4352925" y="4352925"/>
          <p14:tracePt t="94766" x="4362450" y="4333875"/>
          <p14:tracePt t="94785" x="4391025" y="4324350"/>
          <p14:tracePt t="94805" x="4400550" y="4314825"/>
          <p14:tracePt t="94824" x="4410075" y="4314825"/>
          <p14:tracePt t="94844" x="4419600" y="4314825"/>
          <p14:tracePt t="94892" x="4429125" y="4314825"/>
          <p14:tracePt t="94910" x="4438650" y="4314825"/>
          <p14:tracePt t="94930" x="4457700" y="4305300"/>
          <p14:tracePt t="94953" x="4467225" y="4305300"/>
          <p14:tracePt t="94990" x="4476750" y="4305300"/>
          <p14:tracePt t="95063" x="4476750" y="4295775"/>
          <p14:tracePt t="95137" x="4486275" y="4267200"/>
          <p14:tracePt t="95163" x="4514850" y="4219575"/>
          <p14:tracePt t="95186" x="4514850" y="4210050"/>
          <p14:tracePt t="95204" x="4524375" y="4200525"/>
          <p14:tracePt t="95284" x="4524375" y="4191000"/>
          <p14:tracePt t="95688" x="4524375" y="4200525"/>
          <p14:tracePt t="95736" x="4524375" y="4210050"/>
          <p14:tracePt t="95754" x="4524375" y="4229100"/>
          <p14:tracePt t="95772" x="4524375" y="4238625"/>
          <p14:tracePt t="95795" x="4524375" y="4267200"/>
          <p14:tracePt t="95813" x="4514850" y="4276725"/>
          <p14:tracePt t="95832" x="4514850" y="4286250"/>
          <p14:tracePt t="95860" x="4505325" y="4286250"/>
          <p14:tracePt t="95885" x="4495800" y="4305300"/>
          <p14:tracePt t="95902" x="4486275" y="4314825"/>
          <p14:tracePt t="95925" x="4467225" y="4324350"/>
          <p14:tracePt t="95943" x="4457700" y="4343400"/>
          <p14:tracePt t="95961" x="4429125" y="4352925"/>
          <p14:tracePt t="95981" x="4419600" y="4362450"/>
          <p14:tracePt t="96000" x="4381500" y="4371975"/>
          <p14:tracePt t="96021" x="4352925" y="4371975"/>
          <p14:tracePt t="96040" x="4333875" y="4371975"/>
          <p14:tracePt t="96061" x="4305300" y="4371975"/>
          <p14:tracePt t="96080" x="4295775" y="4362450"/>
          <p14:tracePt t="96142" x="4295775" y="4352925"/>
          <p14:tracePt t="96167" x="4286250" y="4343400"/>
          <p14:tracePt t="96186" x="4286250" y="4333875"/>
          <p14:tracePt t="96349" x="4295775" y="4333875"/>
          <p14:tracePt t="96374" x="4314825" y="4343400"/>
          <p14:tracePt t="96392" x="4324350" y="4343400"/>
          <p14:tracePt t="96411" x="4362450" y="4343400"/>
          <p14:tracePt t="96435" x="4371975" y="4343400"/>
          <p14:tracePt t="96455" x="4391025" y="4343400"/>
          <p14:tracePt t="96478" x="4410075" y="4343400"/>
          <p14:tracePt t="96499" x="4429125" y="4343400"/>
          <p14:tracePt t="96519" x="4448175" y="4343400"/>
          <p14:tracePt t="96539" x="4457700" y="4324350"/>
          <p14:tracePt t="96558" x="4476750" y="4314825"/>
          <p14:tracePt t="96577" x="4476750" y="4305300"/>
          <p14:tracePt t="96926" x="4476750" y="4314825"/>
          <p14:tracePt t="96951" x="4448175" y="4314825"/>
          <p14:tracePt t="96970" x="4448175" y="4324350"/>
          <p14:tracePt t="96988" x="4410075" y="4324350"/>
          <p14:tracePt t="97007" x="4400550" y="4324350"/>
          <p14:tracePt t="97026" x="4362450" y="4333875"/>
          <p14:tracePt t="97045" x="4343400" y="4333875"/>
          <p14:tracePt t="97064" x="4305300" y="4333875"/>
          <p14:tracePt t="97082" x="4286250" y="4333875"/>
          <p14:tracePt t="97101" x="4257675" y="4314825"/>
          <p14:tracePt t="97125" x="4238625" y="4305300"/>
          <p14:tracePt t="97145" x="4229100" y="4295775"/>
          <p14:tracePt t="97280" x="4248150" y="4295775"/>
          <p14:tracePt t="97306" x="4267200" y="4295775"/>
          <p14:tracePt t="97324" x="4286250" y="4295775"/>
          <p14:tracePt t="97343" x="4324350" y="4295775"/>
          <p14:tracePt t="97366" x="4352925" y="4295775"/>
          <p14:tracePt t="97385" x="4381500" y="4295775"/>
          <p14:tracePt t="97405" x="4400550" y="4305300"/>
          <p14:tracePt t="97425" x="4410075" y="4305300"/>
          <p14:tracePt t="97445" x="4419600" y="4305300"/>
          <p14:tracePt t="97466" x="4429125" y="4305300"/>
          <p14:tracePt t="97488" x="4438650" y="4305300"/>
          <p14:tracePt t="97507" x="4448175" y="4305300"/>
          <p14:tracePt t="97525" x="4457700" y="4305300"/>
          <p14:tracePt t="97546" x="4467225" y="4305300"/>
          <p14:tracePt t="97734" x="4457700" y="4305300"/>
          <p14:tracePt t="97758" x="4419600" y="4314825"/>
          <p14:tracePt t="97777" x="4391025" y="4324350"/>
          <p14:tracePt t="97796" x="4324350" y="4333875"/>
          <p14:tracePt t="97815" x="4314825" y="4333875"/>
          <p14:tracePt t="97834" x="4305300" y="4333875"/>
          <p14:tracePt t="97857" x="4295775" y="4333875"/>
          <p14:tracePt t="97931" x="4286250" y="4324350"/>
          <p14:tracePt t="98077" x="4276725" y="4314825"/>
          <p14:tracePt t="98103" x="4267200" y="4286250"/>
          <p14:tracePt t="98124" x="4257675" y="4276725"/>
          <p14:tracePt t="98143" x="4248150" y="4267200"/>
          <p14:tracePt t="98162" x="4248150" y="4257675"/>
          <p14:tracePt t="98211" x="4248150" y="4238625"/>
          <p14:tracePt t="98236" x="4238625" y="4229100"/>
          <p14:tracePt t="98254" x="4238625" y="4219575"/>
          <p14:tracePt t="98276" x="4229100" y="4210050"/>
          <p14:tracePt t="98297" x="4229100" y="4200525"/>
          <p14:tracePt t="98530" x="4229100" y="4210050"/>
          <p14:tracePt t="98556" x="4229100" y="4219575"/>
          <p14:tracePt t="98591" x="4229100" y="4229100"/>
          <p14:tracePt t="98608" x="4229100" y="4238625"/>
          <p14:tracePt t="98627" x="4229100" y="4257675"/>
          <p14:tracePt t="98646" x="4229100" y="4267200"/>
          <p14:tracePt t="98663" x="4229100" y="4276725"/>
          <p14:tracePt t="98683" x="4238625" y="4295775"/>
          <p14:tracePt t="98702" x="4248150" y="4314825"/>
          <p14:tracePt t="98721" x="4257675" y="4324350"/>
          <p14:tracePt t="98750" x="4257675" y="4333875"/>
          <p14:tracePt t="99291" x="4257675" y="4324350"/>
          <p14:tracePt t="99327" x="4257675" y="4305300"/>
          <p14:tracePt t="99510" x="4257675" y="4314825"/>
          <p14:tracePt t="99532" x="4257675" y="4324350"/>
          <p14:tracePt t="99551" x="4257675" y="4343400"/>
          <p14:tracePt t="99571" x="4248150" y="4362450"/>
          <p14:tracePt t="99591" x="4248150" y="4371975"/>
          <p14:tracePt t="99612" x="4248150" y="4391025"/>
          <p14:tracePt t="99646" x="4248150" y="4400550"/>
          <p14:tracePt t="99681" x="4248150" y="4410075"/>
          <p14:tracePt t="99706" x="4248150" y="4419600"/>
          <p14:tracePt t="99729" x="4257675" y="4429125"/>
          <p14:tracePt t="99756" x="4267200" y="4438650"/>
          <p14:tracePt t="99782" x="4286250" y="4457700"/>
          <p14:tracePt t="99804" x="4295775" y="4467225"/>
          <p14:tracePt t="99828" x="4305300" y="4467225"/>
          <p14:tracePt t="100074" x="4305300" y="4448175"/>
          <p14:tracePt t="100094" x="4305300" y="4429125"/>
          <p14:tracePt t="100118" x="4305300" y="4400550"/>
          <p14:tracePt t="100143" x="4305300" y="4381500"/>
          <p14:tracePt t="100167" x="4305300" y="4352925"/>
          <p14:tracePt t="100193" x="4305300" y="4276725"/>
          <p14:tracePt t="100217" x="4305300" y="4191000"/>
          <p14:tracePt t="100245" x="4295775" y="4152900"/>
          <p14:tracePt t="100516" x="4286250" y="4143375"/>
          <p14:tracePt t="100542" x="4286250" y="4133850"/>
          <p14:tracePt t="100565" x="4267200" y="4124325"/>
          <p14:tracePt t="100612" x="4257675" y="4124325"/>
          <p14:tracePt t="101091" x="4257675" y="4133850"/>
          <p14:tracePt t="101127" x="4257675" y="4143375"/>
          <p14:tracePt t="101144" x="4257675" y="4152900"/>
          <p14:tracePt t="101163" x="4257675" y="4162425"/>
          <p14:tracePt t="101181" x="4257675" y="4191000"/>
          <p14:tracePt t="101201" x="4248150" y="4210050"/>
          <p14:tracePt t="101225" x="4248150" y="4219575"/>
          <p14:tracePt t="101261" x="4248150" y="4229100"/>
          <p14:tracePt t="101279" x="4248150" y="4238625"/>
          <p14:tracePt t="101297" x="4248150" y="4248150"/>
          <p14:tracePt t="101317" x="4248150" y="4276725"/>
          <p14:tracePt t="101341" x="4248150" y="4295775"/>
          <p14:tracePt t="101361" x="4248150" y="4314825"/>
          <p14:tracePt t="101801" x="4248150" y="4286250"/>
          <p14:tracePt t="101827" x="4248150" y="4257675"/>
          <p14:tracePt t="101849" x="4248150" y="4238625"/>
          <p14:tracePt t="101871" x="4248150" y="4229100"/>
          <p14:tracePt t="101899" x="4248150" y="4219575"/>
          <p14:tracePt t="101936" x="4248150" y="4210050"/>
          <p14:tracePt t="101954" x="4248150" y="4200525"/>
          <p14:tracePt t="102549" x="4248150" y="4210050"/>
          <p14:tracePt t="102621" x="4248150" y="4219575"/>
          <p14:tracePt t="102683" x="4248150" y="4229100"/>
          <p14:tracePt t="102700" x="4248150" y="4238625"/>
          <p14:tracePt t="102721" x="4248150" y="4257675"/>
          <p14:tracePt t="102739" x="4248150" y="4267200"/>
          <p14:tracePt t="102780" x="4248150" y="4276725"/>
          <p14:tracePt t="102854" x="4248150" y="4286250"/>
          <p14:tracePt t="102880" x="4248150" y="4295775"/>
          <p14:tracePt t="102901" x="4248150" y="4305300"/>
          <p14:tracePt t="102953" x="4248150" y="4314825"/>
          <p14:tracePt t="102978" x="4248150" y="4324350"/>
          <p14:tracePt t="102998" x="4248150" y="4333875"/>
          <p14:tracePt t="103017" x="4248150" y="4343400"/>
          <p14:tracePt t="103041" x="4257675" y="4352925"/>
          <p14:tracePt t="103087" x="4267200" y="4352925"/>
          <p14:tracePt t="103112" x="4276725" y="4362450"/>
          <p14:tracePt t="103136" x="4286250" y="4362450"/>
          <p14:tracePt t="103154" x="4295775" y="4371975"/>
          <p14:tracePt t="103184" x="4305300" y="4371975"/>
          <p14:tracePt t="103223" x="4314825" y="4371975"/>
          <p14:tracePt t="103240" x="4324350" y="4371975"/>
          <p14:tracePt t="103261" x="4333875" y="4381500"/>
          <p14:tracePt t="103283" x="4343400" y="4381500"/>
          <p14:tracePt t="103308" x="4352925" y="4381500"/>
          <p14:tracePt t="103327" x="4362450" y="4381500"/>
          <p14:tracePt t="103347" x="4371975" y="4381500"/>
          <p14:tracePt t="103369" x="4381500" y="4381500"/>
          <p14:tracePt t="103388" x="4391025" y="4381500"/>
          <p14:tracePt t="103408" x="4400550" y="4381500"/>
          <p14:tracePt t="103431" x="4410075" y="4381500"/>
          <p14:tracePt t="103449" x="4419600" y="4381500"/>
          <p14:tracePt t="103468" x="4429125" y="4381500"/>
          <p14:tracePt t="103488" x="4438650" y="4381500"/>
          <p14:tracePt t="103507" x="4448175" y="4381500"/>
          <p14:tracePt t="103527" x="4457700" y="4381500"/>
          <p14:tracePt t="104091" x="4467225" y="4362450"/>
          <p14:tracePt t="104117" x="4486275" y="4352925"/>
          <p14:tracePt t="104140" x="4495800" y="4352925"/>
          <p14:tracePt t="104159" x="4495800" y="4343400"/>
          <p14:tracePt t="104179" x="4505325" y="4333875"/>
          <p14:tracePt t="104198" x="4514850" y="4324350"/>
          <p14:tracePt t="104232" x="4543425" y="4276725"/>
          <p14:tracePt t="106272" x="4552950" y="4286250"/>
          <p14:tracePt t="106298" x="4572000" y="4295775"/>
          <p14:tracePt t="106320" x="4581525" y="4305300"/>
          <p14:tracePt t="106339" x="4610100" y="4305300"/>
          <p14:tracePt t="106363" x="4648200" y="4314825"/>
          <p14:tracePt t="106386" x="4714875" y="4314825"/>
          <p14:tracePt t="106412" x="4791075" y="4324350"/>
          <p14:tracePt t="106433" x="4886325" y="4324350"/>
          <p14:tracePt t="106452" x="4924425" y="4324350"/>
          <p14:tracePt t="106473" x="5000625" y="4324350"/>
          <p14:tracePt t="106493" x="5057775" y="4324350"/>
          <p14:tracePt t="106513" x="5076825" y="4324350"/>
          <p14:tracePt t="106532" x="5124450" y="4324350"/>
          <p14:tracePt t="106554" x="5133975" y="4324350"/>
          <p14:tracePt t="106573" x="5133975" y="4314825"/>
          <p14:tracePt t="106593" x="5133975" y="4286250"/>
          <p14:tracePt t="106788" x="5143500" y="4286250"/>
          <p14:tracePt t="106814" x="5229225" y="4286250"/>
          <p14:tracePt t="106834" x="5305425" y="4286250"/>
          <p14:tracePt t="106853" x="5514975" y="4286250"/>
          <p14:tracePt t="106873" x="5715000" y="4286250"/>
          <p14:tracePt t="106892" x="5810250" y="4286250"/>
          <p14:tracePt t="106915" x="5953125" y="4286250"/>
          <p14:tracePt t="106935" x="6048375" y="4286250"/>
          <p14:tracePt t="106953" x="6096000" y="4286250"/>
          <p14:tracePt t="106973" x="6181725" y="4286250"/>
          <p14:tracePt t="106996" x="6276975" y="4286250"/>
          <p14:tracePt t="107014" x="6315075" y="4286250"/>
          <p14:tracePt t="107033" x="6400800" y="4248150"/>
          <p14:tracePt t="107054" x="6438900" y="4229100"/>
          <p14:tracePt t="107076" x="6496050" y="4162425"/>
          <p14:tracePt t="107096" x="6524625" y="4114800"/>
          <p14:tracePt t="107117" x="6534150" y="4086225"/>
          <p14:tracePt t="107137" x="6553200" y="4019550"/>
          <p14:tracePt t="107156" x="6562725" y="3924300"/>
          <p14:tracePt t="107177" x="6572250" y="3857625"/>
          <p14:tracePt t="107198" x="6572250" y="3752850"/>
          <p14:tracePt t="107218" x="6581775" y="3695700"/>
          <p14:tracePt t="107237" x="6591300" y="3667125"/>
          <p14:tracePt t="107258" x="6600825" y="3600450"/>
          <p14:tracePt t="107279" x="6619875" y="3552825"/>
          <p14:tracePt t="107298" x="6619875" y="3543300"/>
          <p14:tracePt t="107318" x="6629400" y="3533775"/>
          <p14:tracePt t="107338" x="6638925" y="3495675"/>
          <p14:tracePt t="107358" x="6648450" y="3467100"/>
          <p14:tracePt t="107377" x="6667500" y="3400425"/>
          <p14:tracePt t="107632" x="6677025" y="3371850"/>
          <p14:tracePt t="107659" x="6724650" y="3257550"/>
          <p14:tracePt t="107678" x="6734175" y="3181350"/>
          <p14:tracePt t="107696" x="6762750" y="3009900"/>
          <p14:tracePt t="107715" x="6762750" y="2924175"/>
          <p14:tracePt t="107734" x="6762750" y="2800350"/>
          <p14:tracePt t="107752" x="6762750" y="2752725"/>
          <p14:tracePt t="107771" x="6734175" y="2657475"/>
          <p14:tracePt t="107790" x="6715125" y="2600325"/>
          <p14:tracePt t="107810" x="6667500" y="2514600"/>
          <p14:tracePt t="107829" x="6629400" y="2466975"/>
          <p14:tracePt t="107849" x="6610350" y="2457450"/>
          <p14:tracePt t="107870" x="6543675" y="2419350"/>
          <p14:tracePt t="107890" x="6457950" y="2400300"/>
          <p14:tracePt t="107910" x="6419850" y="2390775"/>
          <p14:tracePt t="107930" x="6372225" y="2371725"/>
          <p14:tracePt t="107950" x="6353175" y="2371725"/>
          <p14:tracePt t="107970" x="6296025" y="2371725"/>
          <p14:tracePt t="107990" x="6229350" y="2390775"/>
          <p14:tracePt t="108010" x="6181725" y="2419350"/>
          <p14:tracePt t="108030" x="6067425" y="2476500"/>
          <p14:tracePt t="108050" x="5962650" y="2543175"/>
          <p14:tracePt t="108069" x="5934075" y="2562225"/>
          <p14:tracePt t="108090" x="5886450" y="2600325"/>
          <p14:tracePt t="108109" x="5867400" y="2619375"/>
          <p14:tracePt t="108129" x="5838825" y="2657475"/>
          <p14:tracePt t="108149" x="5819775" y="2676525"/>
          <p14:tracePt t="108170" x="5819775" y="2695575"/>
          <p14:tracePt t="108189" x="5800725" y="2733675"/>
          <p14:tracePt t="108209" x="5791200" y="2790825"/>
          <p14:tracePt t="108229" x="5791200" y="2828925"/>
          <p14:tracePt t="108250" x="5772150" y="2905125"/>
          <p14:tracePt t="108269" x="5762625" y="2971800"/>
          <p14:tracePt t="108289" x="5762625" y="3000375"/>
          <p14:tracePt t="108309" x="5762625" y="3057525"/>
          <p14:tracePt t="108330" x="5762625" y="3076575"/>
          <p14:tracePt t="108349" x="5762625" y="3152775"/>
          <p14:tracePt t="108369" x="5762625" y="3228975"/>
          <p14:tracePt t="108389" x="5762625" y="3267075"/>
          <p14:tracePt t="108408" x="5762625" y="3352800"/>
          <p14:tracePt t="108428" x="5762625" y="3381375"/>
          <p14:tracePt t="108448" x="5772150" y="3457575"/>
          <p14:tracePt t="108469" x="5800725" y="3571875"/>
          <p14:tracePt t="108491" x="5829300" y="3686175"/>
          <p14:tracePt t="108510" x="5848350" y="3724275"/>
          <p14:tracePt t="108529" x="5867400" y="3771900"/>
          <p14:tracePt t="108549" x="5876925" y="3790950"/>
          <p14:tracePt t="108568" x="5915025" y="3838575"/>
          <p14:tracePt t="108589" x="5962650" y="3905250"/>
          <p14:tracePt t="108608" x="5981700" y="3933825"/>
          <p14:tracePt t="108627" x="6029325" y="4010025"/>
          <p14:tracePt t="108646" x="6048375" y="4010025"/>
          <p14:tracePt t="108664" x="6086475" y="4048125"/>
          <p14:tracePt t="108684" x="6096000" y="4067175"/>
          <p14:tracePt t="108703" x="6143625" y="4095750"/>
          <p14:tracePt t="108721" x="6162675" y="4114800"/>
          <p14:tracePt t="108740" x="6210300" y="4133850"/>
          <p14:tracePt t="108760" x="6248400" y="4143375"/>
          <p14:tracePt t="108779" x="6257925" y="4143375"/>
          <p14:tracePt t="108799" x="6296025" y="4143375"/>
          <p14:tracePt t="108834" x="6353175" y="4133850"/>
          <p14:tracePt t="108853" x="6381750" y="4133850"/>
          <p14:tracePt t="108873" x="6438900" y="4105275"/>
          <p14:tracePt t="108893" x="6467475" y="4095750"/>
          <p14:tracePt t="108913" x="6524625" y="4076700"/>
          <p14:tracePt t="109973" x="6534150" y="4067175"/>
          <p14:tracePt t="109998" x="6553200" y="4000500"/>
          <p14:tracePt t="110018" x="6572250" y="3971925"/>
          <p14:tracePt t="110038" x="6572250" y="3905250"/>
          <p14:tracePt t="110057" x="6581775" y="3857625"/>
          <p14:tracePt t="110075" x="6581775" y="3790950"/>
          <p14:tracePt t="110093" x="6581775" y="3781425"/>
          <p14:tracePt t="110112" x="6581775" y="3762375"/>
          <p14:tracePt t="110131" x="6581775" y="3752850"/>
          <p14:tracePt t="110150" x="6610350" y="3695700"/>
          <p14:tracePt t="110170" x="6619875" y="3629025"/>
          <p14:tracePt t="110190" x="6629400" y="3629025"/>
          <p14:tracePt t="110210" x="6629400" y="3609975"/>
          <p14:tracePt t="110610" x="6629400" y="3600450"/>
          <p14:tracePt t="110636" x="6629400" y="3581400"/>
          <p14:tracePt t="110656" x="6629400" y="3562350"/>
          <p14:tracePt t="110675" x="6629400" y="3552825"/>
          <p14:tracePt t="110707" x="6619875" y="3552825"/>
          <p14:tracePt t="110731" x="6619875" y="3543300"/>
          <p14:tracePt t="110855" x="6610350" y="3543300"/>
          <p14:tracePt t="110882" x="6600825" y="3543300"/>
          <p14:tracePt t="110907" x="6581775" y="3533775"/>
          <p14:tracePt t="110925" x="6572250" y="3533775"/>
          <p14:tracePt t="110944" x="6524625" y="3533775"/>
          <p14:tracePt t="110964" x="6486525" y="3533775"/>
          <p14:tracePt t="110988" x="6467475" y="3533775"/>
          <p14:tracePt t="111008" x="6457950" y="3524250"/>
          <p14:tracePt t="111028" x="6448425" y="3524250"/>
          <p14:tracePt t="111063" x="6448425" y="3514725"/>
          <p14:tracePt t="111479" x="6438900" y="3514725"/>
          <p14:tracePt t="111504" x="6410325" y="3505200"/>
          <p14:tracePt t="111524" x="6400800" y="3505200"/>
          <p14:tracePt t="111542" x="6391275" y="3505200"/>
          <p14:tracePt t="111920" x="6391275" y="3486150"/>
          <p14:tracePt t="111946" x="6419850" y="3467100"/>
          <p14:tracePt t="111966" x="6438900" y="3457575"/>
          <p14:tracePt t="111984" x="6457950" y="3438525"/>
          <p14:tracePt t="112055" x="6467475" y="3438525"/>
          <p14:tracePt t="112079" x="6477000" y="3438525"/>
          <p14:tracePt t="112201" x="6486525" y="3438525"/>
          <p14:tracePt t="112227" x="6496050" y="3438525"/>
          <p14:tracePt t="112246" x="6505575" y="3438525"/>
          <p14:tracePt t="112899" x="6496050" y="3438525"/>
          <p14:tracePt t="112925" x="6486525" y="3438525"/>
          <p14:tracePt t="112951" x="6477000" y="3438525"/>
          <p14:tracePt t="112973" x="6467475" y="3438525"/>
          <p14:tracePt t="113010" x="6457950" y="3438525"/>
          <p14:tracePt t="113027" x="6448425" y="3438525"/>
          <p14:tracePt t="113045" x="6438900" y="3438525"/>
          <p14:tracePt t="113065" x="6429375" y="3438525"/>
          <p14:tracePt t="113088" x="6419850" y="3448050"/>
          <p14:tracePt t="113108" x="6410325" y="3448050"/>
          <p14:tracePt t="113144" x="6400800" y="3448050"/>
          <p14:tracePt t="113317" x="6391275" y="3448050"/>
          <p14:tracePt t="113342" x="6381750" y="3457575"/>
          <p14:tracePt t="113369" x="6372225" y="3457575"/>
          <p14:tracePt t="113390" x="6372225" y="3476625"/>
          <p14:tracePt t="113409" x="6362700" y="3476625"/>
          <p14:tracePt t="113435" x="6353175" y="3486150"/>
          <p14:tracePt t="113455" x="6343650" y="3495675"/>
          <p14:tracePt t="113476" x="6334125" y="3495675"/>
          <p14:tracePt t="113524" x="6334125" y="3505200"/>
          <p14:tracePt t="113696" x="6324600" y="3514725"/>
          <p14:tracePt t="113722" x="6315075" y="3524250"/>
          <p14:tracePt t="113740" x="6305550" y="3533775"/>
          <p14:tracePt t="113760" x="6286500" y="3552825"/>
          <p14:tracePt t="113782" x="6286500" y="3562350"/>
          <p14:tracePt t="113806" x="6276975" y="3562350"/>
          <p14:tracePt t="113916" x="6276975" y="3571875"/>
          <p14:tracePt t="113952" x="6267450" y="3581400"/>
          <p14:tracePt t="113974" x="6257925" y="3590925"/>
          <p14:tracePt t="113995" x="6248400" y="3609975"/>
          <p14:tracePt t="114018" x="6248400" y="3619500"/>
          <p14:tracePt t="114064" x="6238875" y="3629025"/>
          <p14:tracePt t="114081" x="6238875" y="3638550"/>
          <p14:tracePt t="114105" x="6238875" y="3657600"/>
          <p14:tracePt t="114123" x="6229350" y="3667125"/>
          <p14:tracePt t="114210" x="6229350" y="3686175"/>
          <p14:tracePt t="114236" x="6229350" y="3714750"/>
          <p14:tracePt t="115178" x="6229350" y="3705225"/>
          <p14:tracePt t="115265" x="6229350" y="3695700"/>
          <p14:tracePt t="115398" x="6229350" y="3686175"/>
          <p14:tracePt t="115436" x="6229350" y="3676650"/>
          <p14:tracePt t="115472" x="6229350" y="3667125"/>
          <p14:tracePt t="115497" x="6229350" y="3657600"/>
          <p14:tracePt t="115521" x="6229350" y="3648075"/>
          <p14:tracePt t="115539" x="6238875" y="3638550"/>
          <p14:tracePt t="115557" x="6238875" y="3629025"/>
          <p14:tracePt t="115583" x="6238875" y="3619500"/>
          <p14:tracePt t="115602" x="6248400" y="3619500"/>
          <p14:tracePt t="115625" x="6248400" y="3600450"/>
          <p14:tracePt t="115718" x="6257925" y="3581400"/>
          <p14:tracePt t="115744" x="6267450" y="3543300"/>
          <p14:tracePt t="115778" x="6276975" y="3533775"/>
          <p14:tracePt t="115804" x="6276975" y="3524250"/>
          <p14:tracePt t="115822" x="6286500" y="3505200"/>
          <p14:tracePt t="115842" x="6343650" y="3390900"/>
          <p14:tracePt t="115862" x="6381750" y="3314700"/>
          <p14:tracePt t="115882" x="6448425" y="3219450"/>
          <p14:tracePt t="115902" x="6467475" y="3190875"/>
          <p14:tracePt t="115922" x="6477000" y="3190875"/>
          <p14:tracePt t="115949" x="6486525" y="3190875"/>
          <p14:tracePt t="115967" x="6496050" y="3190875"/>
          <p14:tracePt t="115985" x="6515100" y="3190875"/>
          <p14:tracePt t="116003" x="6534150" y="3171825"/>
          <p14:tracePt t="116022" x="6553200" y="3171825"/>
          <p14:tracePt t="116042" x="6572250" y="3171825"/>
          <p14:tracePt t="116062" x="6581775" y="3171825"/>
          <p14:tracePt t="116084" x="6600825" y="3162300"/>
          <p14:tracePt t="116102" x="6610350" y="3162300"/>
          <p14:tracePt t="116122" x="6629400" y="3162300"/>
          <p14:tracePt t="116158" x="6638925" y="3162300"/>
          <p14:tracePt t="116293" x="6648450" y="3162300"/>
          <p14:tracePt t="116319" x="6657975" y="3181350"/>
          <p14:tracePt t="116342" x="6677025" y="3219450"/>
          <p14:tracePt t="116366" x="6677025" y="3228975"/>
          <p14:tracePt t="116384" x="6677025" y="3238500"/>
          <p14:tracePt t="116452" x="6677025" y="3248025"/>
          <p14:tracePt t="116489" x="6677025" y="3257550"/>
          <p14:tracePt t="119993" x="6667500" y="3257550"/>
          <p14:tracePt t="120018" x="6619875" y="3267075"/>
          <p14:tracePt t="120039" x="6591300" y="3276600"/>
          <p14:tracePt t="120059" x="6562725" y="3276600"/>
          <p14:tracePt t="120077" x="6534150" y="3286125"/>
          <p14:tracePt t="120096" x="6524625" y="3295650"/>
          <p14:tracePt t="120116" x="6496050" y="3314700"/>
          <p14:tracePt t="120135" x="6486525" y="3343275"/>
          <p14:tracePt t="120153" x="6457950" y="3409950"/>
          <p14:tracePt t="120173" x="6457950" y="3419475"/>
          <p14:tracePt t="120197" x="6457950" y="3429000"/>
          <p14:tracePt t="120216" x="6457950" y="3438525"/>
          <p14:tracePt t="120234" x="6457950" y="3448050"/>
          <p14:tracePt t="123056" x="6457950" y="3438525"/>
          <p14:tracePt t="123083" x="6457950" y="3429000"/>
          <p14:tracePt t="123102" x="6457950" y="3409950"/>
          <p14:tracePt t="123120" x="6457950" y="3390900"/>
          <p14:tracePt t="123139" x="6457950" y="3371850"/>
          <p14:tracePt t="123158" x="6448425" y="3362325"/>
          <p14:tracePt t="123178" x="6448425" y="3343275"/>
          <p14:tracePt t="123214" x="6448425" y="3333750"/>
          <p14:tracePt t="123240" x="6448425" y="3314700"/>
          <p14:tracePt t="123257" x="6438900" y="3286125"/>
          <p14:tracePt t="123278" x="6438900" y="3257550"/>
          <p14:tracePt t="123301" x="6438900" y="3248025"/>
          <p14:tracePt t="123324" x="6438900" y="3238500"/>
          <p14:tracePt t="123447" x="6429375" y="3238500"/>
          <p14:tracePt t="123472" x="6419850" y="3238500"/>
          <p14:tracePt t="123497" x="6410325" y="3238500"/>
          <p14:tracePt t="123546" x="6400800" y="3238500"/>
          <p14:tracePt t="123644" x="6391275" y="3238500"/>
          <p14:tracePt t="123693" x="6381750" y="3238500"/>
          <p14:tracePt t="123728" x="6372225" y="3248025"/>
          <p14:tracePt t="123925" x="6381750" y="3248025"/>
          <p14:tracePt t="123950" x="6400800" y="3248025"/>
          <p14:tracePt t="123974" x="6410325" y="3248025"/>
          <p14:tracePt t="123991" x="6419850" y="3248025"/>
          <p14:tracePt t="124009" x="6429375" y="3248025"/>
          <p14:tracePt t="124028" x="6438900" y="3248025"/>
          <p14:tracePt t="124060" x="6448425" y="3248025"/>
          <p14:tracePt t="124085" x="6457950" y="3248025"/>
          <p14:tracePt t="124108" x="6467475" y="3248025"/>
          <p14:tracePt t="124126" x="6477000" y="3248025"/>
          <p14:tracePt t="124145" x="6486525" y="3248025"/>
          <p14:tracePt t="124165" x="6505575" y="3257550"/>
          <p14:tracePt t="124188" x="6515100" y="3257550"/>
          <p14:tracePt t="124208" x="6524625" y="3267075"/>
          <p14:tracePt t="124228" x="6534150" y="3267075"/>
          <p14:tracePt t="124249" x="6553200" y="3267075"/>
          <p14:tracePt t="124268" x="6572250" y="3267075"/>
          <p14:tracePt t="124288" x="6581775" y="3267075"/>
          <p14:tracePt t="124309" x="6591300" y="3267075"/>
          <p14:tracePt t="124328" x="6600825" y="3267075"/>
          <p14:tracePt t="124348" x="6600825" y="3276600"/>
          <p14:tracePt t="124369" x="6619875" y="3276600"/>
          <p14:tracePt t="124403" x="6629400" y="3276600"/>
          <p14:tracePt t="124428" x="6638925" y="3276600"/>
          <p14:tracePt t="126094" x="6638925" y="3295650"/>
          <p14:tracePt t="126119" x="6638925" y="3314700"/>
          <p14:tracePt t="126139" x="6648450" y="3324225"/>
          <p14:tracePt t="126159" x="6657975" y="3333750"/>
          <p14:tracePt t="126179" x="6667500" y="3343275"/>
          <p14:tracePt t="126197" x="6677025" y="3352800"/>
          <p14:tracePt t="126216" x="6686550" y="3362325"/>
          <p14:tracePt t="126235" x="6696075" y="3371850"/>
          <p14:tracePt t="126259" x="6715125" y="3390900"/>
          <p14:tracePt t="126278" x="6724650" y="3400425"/>
          <p14:tracePt t="126302" x="6734175" y="3400425"/>
          <p14:tracePt t="126319" x="6734175" y="3409950"/>
          <p14:tracePt t="126338" x="6743700" y="3409950"/>
          <p14:tracePt t="126375" x="6753225" y="3429000"/>
          <p14:tracePt t="126401" x="6762750" y="3438525"/>
          <p14:tracePt t="126418" x="6772275" y="3438525"/>
          <p14:tracePt t="126436" x="6772275" y="3448050"/>
          <p14:tracePt t="126456" x="6772275" y="3457575"/>
          <p14:tracePt t="126877" x="6772275" y="3467100"/>
          <p14:tracePt t="126902" x="6781800" y="3495675"/>
          <p14:tracePt t="126925" x="6791325" y="3524250"/>
          <p14:tracePt t="126951" x="6791325" y="3581400"/>
          <p14:tracePt t="126970" x="6800850" y="3600450"/>
          <p14:tracePt t="126989" x="6800850" y="3648075"/>
          <p14:tracePt t="127009" x="6800850" y="3667125"/>
          <p14:tracePt t="127029" x="6800850" y="3686175"/>
          <p14:tracePt t="127053" x="6800850" y="3695700"/>
          <p14:tracePt t="127086" x="6800850" y="3714750"/>
          <p14:tracePt t="127103" x="6800850" y="3724275"/>
          <p14:tracePt t="127122" x="6800850" y="3743325"/>
          <p14:tracePt t="127122" x="6800850" y="3771900"/>
          <p14:tracePt t="127140" x="6791325" y="3800475"/>
          <p14:tracePt t="127159" x="6791325" y="3819525"/>
          <p14:tracePt t="127178" x="6791325" y="3829050"/>
          <p14:tracePt t="127233" x="6781800" y="3829050"/>
          <p14:tracePt t="127294" x="6781800" y="3838575"/>
          <p14:tracePt t="127320" x="6762750" y="3848100"/>
          <p14:tracePt t="127338" x="6762750" y="3857625"/>
          <p14:tracePt t="127357" x="6753225" y="3886200"/>
          <p14:tracePt t="127377" x="6743700" y="3905250"/>
          <p14:tracePt t="127396" x="6734175" y="3933825"/>
          <p14:tracePt t="127415" x="6734175" y="3943350"/>
          <p14:tracePt t="127435" x="6734175" y="3962400"/>
          <p14:tracePt t="127712" x="6734175" y="3981450"/>
          <p14:tracePt t="127737" x="6743700" y="4086225"/>
          <p14:tracePt t="127755" x="6753225" y="4124325"/>
          <p14:tracePt t="127774" x="6772275" y="4200525"/>
          <p14:tracePt t="127800" x="6781800" y="4238625"/>
          <p14:tracePt t="127822" x="6791325" y="4257675"/>
          <p14:tracePt t="127846" x="6791325" y="4267200"/>
          <p14:tracePt t="127871" x="6800850" y="4267200"/>
          <p14:tracePt t="127888" x="6800850" y="4276725"/>
          <p14:tracePt t="127908" x="6810375" y="4295775"/>
          <p14:tracePt t="127931" x="6819900" y="4314825"/>
          <p14:tracePt t="127981" x="6819900" y="4324350"/>
          <p14:tracePt t="128008" x="6829425" y="4324350"/>
          <p14:tracePt t="128026" x="6829425" y="4333875"/>
          <p14:tracePt t="128046" x="6829425" y="4343400"/>
          <p14:tracePt t="134949" x="6838950" y="4352925"/>
          <p14:tracePt t="134975" x="6886575" y="4391025"/>
          <p14:tracePt t="134996" x="6915150" y="4391025"/>
          <p14:tracePt t="135016" x="7019925" y="4438650"/>
          <p14:tracePt t="135035" x="7143750" y="4486275"/>
          <p14:tracePt t="135055" x="7210425" y="4514850"/>
          <p14:tracePt t="135073" x="7353300" y="4600575"/>
          <p14:tracePt t="135092" x="7419975" y="4648200"/>
          <p14:tracePt t="135110" x="7562850" y="4819650"/>
          <p14:tracePt t="135130" x="7600950" y="4914900"/>
          <p14:tracePt t="135142" x="7648575" y="5000625"/>
          <p14:tracePt t="135165" x="7696200" y="5114925"/>
          <p14:tracePt t="135182" x="7715250" y="5191125"/>
          <p14:tracePt t="135202" x="7724775" y="5229225"/>
          <p14:tracePt t="135222" x="7734300" y="5353050"/>
          <p14:tracePt t="135246" x="7734300" y="5457825"/>
          <p14:tracePt t="135263" x="7734300" y="5495925"/>
          <p14:tracePt t="135283" x="7734300" y="5534025"/>
          <p14:tracePt t="135303" x="7734300" y="5543550"/>
          <p14:tracePt t="135326" x="7734300" y="5562600"/>
          <p14:tracePt t="135343" x="7686675" y="5657850"/>
          <p14:tracePt t="135363" x="7658100" y="5715000"/>
          <p14:tracePt t="135383" x="7600950" y="5905500"/>
          <p14:tracePt t="135406" x="7505700" y="6086475"/>
          <p14:tracePt t="135423" x="7448550" y="6143625"/>
          <p14:tracePt t="135443" x="7362825" y="6210300"/>
          <p14:tracePt t="135463" x="7286625" y="6238875"/>
          <p14:tracePt t="135486" x="7248525" y="6248400"/>
          <p14:tracePt t="135503" x="7191375" y="6257925"/>
          <p14:tracePt t="135524" x="7162800" y="6257925"/>
          <p14:tracePt t="135794" x="7153275" y="6257925"/>
          <p14:tracePt t="135805" x="7143750" y="6257925"/>
          <p14:tracePt t="135819" x="7115175" y="6257925"/>
          <p14:tracePt t="135830" x="7086600" y="6276975"/>
          <p14:tracePt t="135844" x="7038975" y="6296025"/>
          <p14:tracePt t="135863" x="6962775" y="6324600"/>
          <p14:tracePt t="135873" x="6867525" y="6353175"/>
          <p14:tracePt t="135893" x="6667500" y="6391275"/>
          <p14:tracePt t="135913" x="6534150" y="6410325"/>
          <p14:tracePt t="135933" x="6296025" y="6410325"/>
          <p14:tracePt t="135954" x="6067425" y="6391275"/>
          <p14:tracePt t="135973" x="5962650" y="6362700"/>
          <p14:tracePt t="135993" x="5800725" y="6324600"/>
          <p14:tracePt t="136013" x="5734050" y="6315075"/>
          <p14:tracePt t="136033" x="5667375" y="6296025"/>
          <p14:tracePt t="136053" x="5638800" y="6286500"/>
          <p14:tracePt t="136076" x="5638800" y="6276975"/>
          <p14:tracePt t="136382" x="5629275" y="6276975"/>
          <p14:tracePt t="136395" x="5610225" y="6276975"/>
          <p14:tracePt t="136407" x="5581650" y="6276975"/>
          <p14:tracePt t="136420" x="5562600" y="6267450"/>
          <p14:tracePt t="136433" x="5534025" y="6267450"/>
          <p14:tracePt t="136453" x="5495925" y="6267450"/>
          <p14:tracePt t="136473" x="5410200" y="6267450"/>
          <p14:tracePt t="136496" x="5334000" y="6267450"/>
          <p14:tracePt t="136513" x="5286375" y="6267450"/>
          <p14:tracePt t="136533" x="5229225" y="6257925"/>
          <p14:tracePt t="136554" x="5210175" y="6257925"/>
          <p14:tracePt t="136933" x="5200650" y="6257925"/>
          <p14:tracePt t="136946" x="5181600" y="6257925"/>
          <p14:tracePt t="136958" x="5153025" y="6257925"/>
          <p14:tracePt t="136970" x="5124450" y="6248400"/>
          <p14:tracePt t="136983" x="5086350" y="6248400"/>
          <p14:tracePt t="137003" x="5048250" y="6238875"/>
          <p14:tracePt t="137023" x="4943475" y="6219825"/>
          <p14:tracePt t="137044" x="4895850" y="6210300"/>
          <p14:tracePt t="137064" x="4886325" y="6210300"/>
          <p14:tracePt t="137142" x="4886325" y="6219825"/>
          <p14:tracePt t="137166" x="4895850" y="6229350"/>
          <p14:tracePt t="137179" x="4905375" y="6238875"/>
          <p14:tracePt t="137191" x="4924425" y="6257925"/>
          <p14:tracePt t="137204" x="4943475" y="6276975"/>
          <p14:tracePt t="137214" x="4972050" y="6305550"/>
          <p14:tracePt t="137227" x="5019675" y="6334125"/>
          <p14:tracePt t="137244" x="5076825" y="6353175"/>
          <p14:tracePt t="137266" x="5191125" y="6381750"/>
          <p14:tracePt t="137284" x="5257800" y="6391275"/>
          <p14:tracePt t="137303" x="5391150" y="6391275"/>
          <p14:tracePt t="137324" x="5467350" y="6391275"/>
          <p14:tracePt t="137346" x="5648325" y="6410325"/>
          <p14:tracePt t="137364" x="5848350" y="6410325"/>
          <p14:tracePt t="137383" x="5934075" y="6410325"/>
          <p14:tracePt t="137404" x="6096000" y="6362700"/>
          <p14:tracePt t="137426" x="6276975" y="6286500"/>
          <p14:tracePt t="137444" x="6362700" y="6238875"/>
          <p14:tracePt t="137463" x="6505575" y="6153150"/>
          <p14:tracePt t="137484" x="6629400" y="6067425"/>
          <p14:tracePt t="137507" x="6705600" y="6029325"/>
          <p14:tracePt t="137524" x="6800850" y="5934075"/>
          <p14:tracePt t="137543" x="6848475" y="5876925"/>
          <p14:tracePt t="137564" x="6943725" y="5753100"/>
          <p14:tracePt t="137587" x="7058025" y="5629275"/>
          <p14:tracePt t="137604" x="7105650" y="5562600"/>
          <p14:tracePt t="137623" x="7162800" y="5467350"/>
          <p14:tracePt t="137645" x="7191375" y="5381625"/>
          <p14:tracePt t="137667" x="7210425" y="5343525"/>
          <p14:tracePt t="137684" x="7210425" y="5267325"/>
          <p14:tracePt t="137704" x="7210425" y="5181600"/>
          <p14:tracePt t="137724" x="7210425" y="5124450"/>
          <p14:tracePt t="137747" x="7172325" y="4953000"/>
          <p14:tracePt t="137764" x="7124700" y="4829175"/>
          <p14:tracePt t="137783" x="6915150" y="4581525"/>
          <p14:tracePt t="137811" x="6638925" y="4362450"/>
          <p14:tracePt t="137833" x="6305550" y="4191000"/>
          <p14:tracePt t="137852" x="5943600" y="4029075"/>
          <p14:tracePt t="137870" x="5781675" y="3990975"/>
          <p14:tracePt t="137891" x="5534025" y="3971925"/>
          <p14:tracePt t="137913" x="5305425" y="3990975"/>
          <p14:tracePt t="137932" x="5181600" y="4048125"/>
          <p14:tracePt t="137951" x="4905375" y="4200525"/>
          <p14:tracePt t="137970" x="4810125" y="4257675"/>
          <p14:tracePt t="137989" x="4657725" y="4381500"/>
          <p14:tracePt t="138013" x="4581525" y="4495800"/>
          <p14:tracePt t="138033" x="4543425" y="4572000"/>
          <p14:tracePt t="138053" x="4514850" y="4714875"/>
          <p14:tracePt t="138074" x="4514850" y="4895850"/>
          <p14:tracePt t="138093" x="4514850" y="5000625"/>
          <p14:tracePt t="138113" x="4572000" y="5181600"/>
          <p14:tracePt t="138133" x="4610100" y="5248275"/>
          <p14:tracePt t="138153" x="4733925" y="5362575"/>
          <p14:tracePt t="138174" x="4857750" y="5410200"/>
          <p14:tracePt t="138193" x="4905375" y="5419725"/>
          <p14:tracePt t="138213" x="5019675" y="5410200"/>
          <p14:tracePt t="138233" x="5133975" y="5362575"/>
          <p14:tracePt t="138253" x="5172075" y="5343525"/>
          <p14:tracePt t="138273" x="5219700" y="5324475"/>
          <p14:tracePt t="138294" x="5248275" y="5324475"/>
          <p14:tracePt t="138318" x="5267325" y="5324475"/>
          <p14:tracePt t="138333" x="5276850" y="5314950"/>
          <p14:tracePt t="138353" x="5286375" y="5314950"/>
          <p14:tracePt t="138373" x="5314950" y="5314950"/>
          <p14:tracePt t="138393" x="5334000" y="5305425"/>
          <p14:tracePt t="138416" x="5343525" y="5305425"/>
          <p14:tracePt t="138439" x="5353050" y="5305425"/>
          <p14:tracePt t="138453" x="5372100" y="5305425"/>
          <p14:tracePt t="138473" x="5381625" y="5295900"/>
          <p14:tracePt t="138493" x="5410200" y="5295900"/>
          <p14:tracePt t="138517" x="5438775" y="5295900"/>
          <p14:tracePt t="138534" x="5448300" y="5295900"/>
          <p14:tracePt t="138575" x="5457825" y="5295900"/>
          <p14:tracePt t="139433" x="5448300" y="5295900"/>
          <p14:tracePt t="139445" x="5438775" y="5286375"/>
          <p14:tracePt t="139458" x="5419725" y="5286375"/>
          <p14:tracePt t="139469" x="5400675" y="5267325"/>
          <p14:tracePt t="139485" x="5372100" y="5257800"/>
          <p14:tracePt t="139504" x="5314950" y="5238750"/>
          <p14:tracePt t="139525" x="5153025" y="5181600"/>
          <p14:tracePt t="139544" x="4972050" y="5105400"/>
          <p14:tracePt t="139565" x="4886325" y="5076825"/>
          <p14:tracePt t="139584" x="4791075" y="5038725"/>
          <p14:tracePt t="139607" x="4733925" y="5029200"/>
          <p14:tracePt t="139628" x="4724400" y="5029200"/>
          <p14:tracePt t="139898" x="4705350" y="5010150"/>
          <p14:tracePt t="139910" x="4676775" y="4981575"/>
          <p14:tracePt t="139923" x="4638675" y="4953000"/>
          <p14:tracePt t="139934" x="4591050" y="4924425"/>
          <p14:tracePt t="139948" x="4562475" y="4924425"/>
          <p14:tracePt t="139965" x="4543425" y="4924425"/>
          <p14:tracePt t="139985" x="4476750" y="4924425"/>
          <p14:tracePt t="140008" x="4371975" y="4962525"/>
          <p14:tracePt t="140024" x="4314825" y="4991100"/>
          <p14:tracePt t="140045" x="4267200" y="5010150"/>
          <p14:tracePt t="140057" x="4248150" y="5019675"/>
          <p14:tracePt t="140095" x="4248150" y="5029200"/>
          <p14:tracePt t="140365" x="4229100" y="5029200"/>
          <p14:tracePt t="140376" x="4191000" y="5029200"/>
          <p14:tracePt t="140388" x="4152900" y="5029200"/>
          <p14:tracePt t="140401" x="4095750" y="5029200"/>
          <p14:tracePt t="140414" x="4057650" y="5029200"/>
          <p14:tracePt t="140434" x="4019550" y="5029200"/>
          <p14:tracePt t="140455" x="3943350" y="5048250"/>
          <p14:tracePt t="140475" x="3895725" y="5076825"/>
          <p14:tracePt t="140494" x="3867150" y="5086350"/>
          <p14:tracePt t="140514" x="3857625" y="5095875"/>
          <p14:tracePt t="140792" x="3819525" y="5095875"/>
          <p14:tracePt t="140805" x="3771900" y="5095875"/>
          <p14:tracePt t="140818" x="3695700" y="5067300"/>
          <p14:tracePt t="140830" x="3619500" y="5038725"/>
          <p14:tracePt t="140845" x="3533775" y="5000625"/>
          <p14:tracePt t="140864" x="3467100" y="4981575"/>
          <p14:tracePt t="140875" x="3409950" y="4972050"/>
          <p14:tracePt t="140894" x="3362325" y="4962525"/>
          <p14:tracePt t="140915" x="3352800" y="4962525"/>
          <p14:tracePt t="141198" x="3333750" y="4962525"/>
          <p14:tracePt t="141209" x="3286125" y="4962525"/>
          <p14:tracePt t="141222" x="3238500" y="4962525"/>
          <p14:tracePt t="141233" x="3181350" y="4962525"/>
          <p14:tracePt t="141247" x="3124200" y="4972050"/>
          <p14:tracePt t="141265" x="3076575" y="4981575"/>
          <p14:tracePt t="141275" x="3028950" y="4991100"/>
          <p14:tracePt t="141295" x="2962275" y="5019675"/>
          <p14:tracePt t="141315" x="2952750" y="5029200"/>
          <p14:tracePt t="141325" x="2943225" y="5029200"/>
          <p14:tracePt t="141345" x="2943225" y="5038725"/>
          <p14:tracePt t="141601" x="2914650" y="5038725"/>
          <p14:tracePt t="141613" x="2895600" y="5038725"/>
          <p14:tracePt t="141624" x="2867025" y="5048250"/>
          <p14:tracePt t="141639" x="2847975" y="5076825"/>
          <p14:tracePt t="141651" x="2828925" y="5105400"/>
          <p14:tracePt t="141665" x="2819400" y="5124450"/>
          <p14:tracePt t="141686" x="2809875" y="5162550"/>
          <p14:tracePt t="141705" x="2800350" y="5200650"/>
          <p14:tracePt t="141725" x="2800350" y="5257800"/>
          <p14:tracePt t="141745" x="2800350" y="5305425"/>
          <p14:tracePt t="141766" x="2819400" y="5457825"/>
          <p14:tracePt t="141785" x="2867025" y="5562600"/>
          <p14:tracePt t="141806" x="2886075" y="5591175"/>
          <p14:tracePt t="141825" x="2924175" y="5629275"/>
          <p14:tracePt t="141846" x="2943225" y="5638800"/>
          <p14:tracePt t="141865" x="3009900" y="5648325"/>
          <p14:tracePt t="141886" x="3086100" y="5667375"/>
          <p14:tracePt t="141905" x="3124200" y="5667375"/>
          <p14:tracePt t="141926" x="3181350" y="5695950"/>
          <p14:tracePt t="141948" x="3219450" y="5705475"/>
          <p14:tracePt t="141969" x="3228975" y="5705475"/>
          <p14:tracePt t="141993" x="3238500" y="5715000"/>
          <p14:tracePt t="142018" x="3248025" y="5715000"/>
          <p14:tracePt t="142250" x="3238500" y="5724525"/>
          <p14:tracePt t="142262" x="3219450" y="5724525"/>
          <p14:tracePt t="142274" x="3200400" y="5743575"/>
          <p14:tracePt t="142288" x="3190875" y="5743575"/>
          <p14:tracePt t="142305" x="3171825" y="5743575"/>
          <p14:tracePt t="142326" x="3162300" y="5743575"/>
          <p14:tracePt t="142349" x="3133725" y="5762625"/>
          <p14:tracePt t="142366" x="3114675" y="5791200"/>
          <p14:tracePt t="142385" x="3038475" y="5972175"/>
          <p14:tracePt t="142406" x="3009900" y="6067425"/>
          <p14:tracePt t="142429" x="2962275" y="6229350"/>
          <p14:tracePt t="142446" x="2962275" y="6334125"/>
          <p14:tracePt t="142465" x="2962275" y="6372225"/>
          <p14:tracePt t="163713" x="2990850" y="6372225"/>
          <p14:tracePt t="163725" x="3038475" y="6372225"/>
          <p14:tracePt t="163737" x="3133725" y="6362700"/>
          <p14:tracePt t="163750" x="3267075" y="6334125"/>
          <p14:tracePt t="163762" x="3476625" y="6276975"/>
          <p14:tracePt t="163782" x="3752850" y="6248400"/>
          <p14:tracePt t="163802" x="4448175" y="6210300"/>
          <p14:tracePt t="163823" x="5143500" y="6238875"/>
          <p14:tracePt t="163842" x="5505450" y="6286500"/>
          <p14:tracePt t="163862" x="6210300" y="6448425"/>
          <p14:tracePt t="163882" x="6562725" y="6581775"/>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a:gradFill flip="none" rotWithShape="1">
            <a:gsLst>
              <a:gs pos="0">
                <a:srgbClr val="FF33CC">
                  <a:shade val="30000"/>
                  <a:satMod val="115000"/>
                </a:srgbClr>
              </a:gs>
              <a:gs pos="50000">
                <a:srgbClr val="FF33CC">
                  <a:shade val="67500"/>
                  <a:satMod val="115000"/>
                </a:srgbClr>
              </a:gs>
              <a:gs pos="100000">
                <a:srgbClr val="FF33CC">
                  <a:shade val="100000"/>
                  <a:satMod val="115000"/>
                </a:srgbClr>
              </a:gs>
            </a:gsLst>
            <a:lin ang="8100000" scaled="1"/>
            <a:tileRect/>
          </a:gradFill>
        </p:spPr>
        <p:txBody>
          <a:bodyPr>
            <a:normAutofit fontScale="90000"/>
          </a:bodyPr>
          <a:lstStyle/>
          <a:p>
            <a:pPr algn="ctr"/>
            <a:r>
              <a:rPr lang="es-AR" sz="3200" dirty="0">
                <a:solidFill>
                  <a:schemeClr val="bg1"/>
                </a:solidFill>
              </a:rPr>
              <a:t/>
            </a:r>
            <a:br>
              <a:rPr lang="es-AR" sz="3200" dirty="0">
                <a:solidFill>
                  <a:schemeClr val="bg1"/>
                </a:solidFill>
              </a:rPr>
            </a:br>
            <a:r>
              <a:rPr lang="es-AR" sz="3200" dirty="0">
                <a:solidFill>
                  <a:schemeClr val="bg1"/>
                </a:solidFill>
              </a:rPr>
              <a:t>ETIOPATOGENIA DE LA </a:t>
            </a:r>
            <a:r>
              <a:rPr lang="es-AR" sz="3200" dirty="0" smtClean="0">
                <a:solidFill>
                  <a:schemeClr val="bg1"/>
                </a:solidFill>
              </a:rPr>
              <a:t>PROTEINURIA </a:t>
            </a:r>
            <a:r>
              <a:rPr lang="es-AR" sz="4000" dirty="0">
                <a:solidFill>
                  <a:schemeClr val="bg2"/>
                </a:solidFill>
              </a:rPr>
              <a:t/>
            </a:r>
            <a:br>
              <a:rPr lang="es-AR" sz="4000" dirty="0">
                <a:solidFill>
                  <a:schemeClr val="bg2"/>
                </a:solidFill>
              </a:rPr>
            </a:br>
            <a:endParaRPr lang="es-ES" dirty="0" smtClean="0"/>
          </a:p>
        </p:txBody>
      </p:sp>
      <p:sp>
        <p:nvSpPr>
          <p:cNvPr id="8195" name="2 Marcador de contenido"/>
          <p:cNvSpPr>
            <a:spLocks noGrp="1"/>
          </p:cNvSpPr>
          <p:nvPr>
            <p:ph idx="1"/>
          </p:nvPr>
        </p:nvSpPr>
        <p:spPr/>
        <p:txBody>
          <a:bodyPr/>
          <a:lstStyle/>
          <a:p>
            <a:pPr eaLnBrk="1" hangingPunct="1">
              <a:lnSpc>
                <a:spcPct val="80000"/>
              </a:lnSpc>
            </a:pPr>
            <a:r>
              <a:rPr lang="es-AR" dirty="0" smtClean="0"/>
              <a:t>Pérdida por glomérulo</a:t>
            </a:r>
          </a:p>
          <a:p>
            <a:pPr eaLnBrk="1" hangingPunct="1">
              <a:lnSpc>
                <a:spcPct val="80000"/>
              </a:lnSpc>
            </a:pPr>
            <a:r>
              <a:rPr lang="es-AR" dirty="0" smtClean="0"/>
              <a:t>Disminución de reabsorción tubular</a:t>
            </a:r>
          </a:p>
          <a:p>
            <a:pPr eaLnBrk="1" hangingPunct="1">
              <a:lnSpc>
                <a:spcPct val="80000"/>
              </a:lnSpc>
            </a:pPr>
            <a:r>
              <a:rPr lang="es-AR" dirty="0" smtClean="0"/>
              <a:t>Rebosamiento: filtración de proteína plasmática mas allá de la capacidad de resorción tubular: Cadenas livianas, hemoglobina, mioglobina</a:t>
            </a:r>
          </a:p>
          <a:p>
            <a:pPr eaLnBrk="1" hangingPunct="1">
              <a:lnSpc>
                <a:spcPct val="80000"/>
              </a:lnSpc>
            </a:pPr>
            <a:r>
              <a:rPr lang="es-AR" dirty="0" smtClean="0"/>
              <a:t>Pérdida de proteínas producidas en vías urinarias bajas</a:t>
            </a:r>
          </a:p>
          <a:p>
            <a:pPr eaLnBrk="1" hangingPunct="1">
              <a:lnSpc>
                <a:spcPct val="80000"/>
              </a:lnSpc>
            </a:pPr>
            <a:r>
              <a:rPr lang="es-AR" dirty="0" smtClean="0"/>
              <a:t>Pérdida de proteínas por rotura de vasos linfáticos.</a:t>
            </a:r>
          </a:p>
          <a:p>
            <a:endParaRPr lang="es-ES" dirty="0" smtClean="0"/>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58371148"/>
      </p:ext>
    </p:extLst>
  </p:cSld>
  <p:clrMapOvr>
    <a:masterClrMapping/>
  </p:clrMapOvr>
  <mc:AlternateContent xmlns:mc="http://schemas.openxmlformats.org/markup-compatibility/2006">
    <mc:Choice xmlns:p14="http://schemas.microsoft.com/office/powerpoint/2010/main" Requires="p14">
      <p:transition spd="slow" p14:dur="2000" advTm="69141"/>
    </mc:Choice>
    <mc:Fallback>
      <p:transition spd="slow" advTm="691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rgbClr val="FF0000"/>
            </a:solidFill>
          </a:ln>
        </p:spPr>
        <p:txBody>
          <a:bodyPr/>
          <a:lstStyle/>
          <a:p>
            <a:pPr eaLnBrk="1" hangingPunct="1"/>
            <a:r>
              <a:rPr lang="es-AR" dirty="0" smtClean="0">
                <a:solidFill>
                  <a:srgbClr val="66FF33"/>
                </a:solidFill>
              </a:rPr>
              <a:t>CLASIFICACION CLÍNICA de la PROTEINURIA</a:t>
            </a:r>
            <a:endParaRPr lang="es-ES" dirty="0" smtClean="0">
              <a:solidFill>
                <a:srgbClr val="66FF33"/>
              </a:solidFill>
            </a:endParaRPr>
          </a:p>
        </p:txBody>
      </p:sp>
      <p:sp>
        <p:nvSpPr>
          <p:cNvPr id="9219" name="Rectangle 3"/>
          <p:cNvSpPr>
            <a:spLocks noGrp="1" noChangeArrowheads="1"/>
          </p:cNvSpPr>
          <p:nvPr>
            <p:ph type="body" idx="1"/>
          </p:nvPr>
        </p:nvSpPr>
        <p:spPr/>
        <p:txBody>
          <a:bodyPr>
            <a:normAutofit fontScale="77500" lnSpcReduction="20000"/>
          </a:bodyPr>
          <a:lstStyle/>
          <a:p>
            <a:pPr eaLnBrk="1" hangingPunct="1">
              <a:lnSpc>
                <a:spcPct val="90000"/>
              </a:lnSpc>
            </a:pPr>
            <a:r>
              <a:rPr lang="es-AR" sz="2000" u="sng" dirty="0">
                <a:solidFill>
                  <a:schemeClr val="bg1"/>
                </a:solidFill>
              </a:rPr>
              <a:t>SEGÚN LA MAGNITUD DE LA PERDIDA</a:t>
            </a:r>
          </a:p>
          <a:p>
            <a:pPr eaLnBrk="1" hangingPunct="1">
              <a:lnSpc>
                <a:spcPct val="90000"/>
              </a:lnSpc>
            </a:pPr>
            <a:r>
              <a:rPr lang="es-AR" sz="2000" dirty="0">
                <a:solidFill>
                  <a:schemeClr val="bg1"/>
                </a:solidFill>
              </a:rPr>
              <a:t>Leve menos 1 g/ día</a:t>
            </a:r>
          </a:p>
          <a:p>
            <a:pPr eaLnBrk="1" hangingPunct="1">
              <a:lnSpc>
                <a:spcPct val="90000"/>
              </a:lnSpc>
            </a:pPr>
            <a:r>
              <a:rPr lang="es-AR" sz="2000" dirty="0">
                <a:solidFill>
                  <a:schemeClr val="bg1"/>
                </a:solidFill>
              </a:rPr>
              <a:t>Moderada 1 a 3 g/día</a:t>
            </a:r>
          </a:p>
          <a:p>
            <a:pPr eaLnBrk="1" hangingPunct="1">
              <a:lnSpc>
                <a:spcPct val="90000"/>
              </a:lnSpc>
            </a:pPr>
            <a:r>
              <a:rPr lang="es-AR" sz="2000" dirty="0">
                <a:solidFill>
                  <a:schemeClr val="bg1"/>
                </a:solidFill>
              </a:rPr>
              <a:t>Masiva o intensa mayor de 3 g/ día</a:t>
            </a:r>
          </a:p>
          <a:p>
            <a:pPr eaLnBrk="1" hangingPunct="1">
              <a:lnSpc>
                <a:spcPct val="90000"/>
              </a:lnSpc>
            </a:pPr>
            <a:r>
              <a:rPr lang="es-AR" sz="2000" u="sng" dirty="0">
                <a:solidFill>
                  <a:schemeClr val="bg1"/>
                </a:solidFill>
              </a:rPr>
              <a:t>SEGÚN EL ORIGEN</a:t>
            </a:r>
          </a:p>
          <a:p>
            <a:pPr eaLnBrk="1" hangingPunct="1">
              <a:lnSpc>
                <a:spcPct val="90000"/>
              </a:lnSpc>
            </a:pPr>
            <a:r>
              <a:rPr lang="es-AR" sz="2000" dirty="0">
                <a:solidFill>
                  <a:schemeClr val="bg1"/>
                </a:solidFill>
              </a:rPr>
              <a:t>Pre renal</a:t>
            </a:r>
          </a:p>
          <a:p>
            <a:pPr eaLnBrk="1" hangingPunct="1">
              <a:lnSpc>
                <a:spcPct val="90000"/>
              </a:lnSpc>
            </a:pPr>
            <a:r>
              <a:rPr lang="es-AR" sz="2000" dirty="0">
                <a:solidFill>
                  <a:schemeClr val="bg1"/>
                </a:solidFill>
              </a:rPr>
              <a:t>Renal</a:t>
            </a:r>
          </a:p>
          <a:p>
            <a:pPr eaLnBrk="1" hangingPunct="1">
              <a:lnSpc>
                <a:spcPct val="90000"/>
              </a:lnSpc>
            </a:pPr>
            <a:r>
              <a:rPr lang="es-AR" sz="2000" dirty="0">
                <a:solidFill>
                  <a:schemeClr val="bg1"/>
                </a:solidFill>
              </a:rPr>
              <a:t>Pos renal</a:t>
            </a:r>
          </a:p>
          <a:p>
            <a:pPr eaLnBrk="1" hangingPunct="1">
              <a:lnSpc>
                <a:spcPct val="90000"/>
              </a:lnSpc>
            </a:pPr>
            <a:r>
              <a:rPr lang="es-AR" sz="2000" u="sng" dirty="0">
                <a:solidFill>
                  <a:schemeClr val="bg1"/>
                </a:solidFill>
              </a:rPr>
              <a:t>SEGÚN LA DURACION</a:t>
            </a:r>
          </a:p>
          <a:p>
            <a:pPr eaLnBrk="1" hangingPunct="1">
              <a:lnSpc>
                <a:spcPct val="90000"/>
              </a:lnSpc>
            </a:pPr>
            <a:r>
              <a:rPr lang="es-AR" sz="2000" dirty="0">
                <a:solidFill>
                  <a:schemeClr val="bg1"/>
                </a:solidFill>
              </a:rPr>
              <a:t>Transitorias: fiebre, deshidratación, ejercicio intenso</a:t>
            </a:r>
          </a:p>
          <a:p>
            <a:pPr eaLnBrk="1" hangingPunct="1">
              <a:lnSpc>
                <a:spcPct val="90000"/>
              </a:lnSpc>
            </a:pPr>
            <a:r>
              <a:rPr lang="es-AR" sz="2000" dirty="0">
                <a:solidFill>
                  <a:schemeClr val="bg1"/>
                </a:solidFill>
              </a:rPr>
              <a:t>Intermitente: </a:t>
            </a:r>
            <a:r>
              <a:rPr lang="es-AR" sz="2000" dirty="0" err="1">
                <a:solidFill>
                  <a:schemeClr val="bg1"/>
                </a:solidFill>
              </a:rPr>
              <a:t>Ortostática</a:t>
            </a:r>
            <a:endParaRPr lang="es-AR" sz="2000" dirty="0">
              <a:solidFill>
                <a:schemeClr val="bg1"/>
              </a:solidFill>
            </a:endParaRPr>
          </a:p>
          <a:p>
            <a:pPr eaLnBrk="1" hangingPunct="1">
              <a:lnSpc>
                <a:spcPct val="90000"/>
              </a:lnSpc>
            </a:pPr>
            <a:r>
              <a:rPr lang="es-AR" sz="2000" dirty="0">
                <a:solidFill>
                  <a:schemeClr val="bg1"/>
                </a:solidFill>
              </a:rPr>
              <a:t>Permanentes</a:t>
            </a:r>
          </a:p>
        </p:txBody>
      </p:sp>
      <p:sp>
        <p:nvSpPr>
          <p:cNvPr id="4" name="3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640499021"/>
      </p:ext>
    </p:extLst>
  </p:cSld>
  <p:clrMapOvr>
    <a:masterClrMapping/>
  </p:clrMapOvr>
  <mc:AlternateContent xmlns:mc="http://schemas.openxmlformats.org/markup-compatibility/2006">
    <mc:Choice xmlns:p14="http://schemas.microsoft.com/office/powerpoint/2010/main" Requires="p14">
      <p:transition spd="slow" p14:dur="2000" advTm="120700"/>
    </mc:Choice>
    <mc:Fallback>
      <p:transition spd="slow" advTm="120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Elipse"/>
          <p:cNvSpPr/>
          <p:nvPr/>
        </p:nvSpPr>
        <p:spPr>
          <a:xfrm>
            <a:off x="5095875" y="3071813"/>
            <a:ext cx="3143250" cy="1071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315" name="Rectangle 2"/>
          <p:cNvSpPr>
            <a:spLocks noGrp="1" noChangeArrowheads="1"/>
          </p:cNvSpPr>
          <p:nvPr>
            <p:ph type="title"/>
          </p:nvPr>
        </p:nvSpPr>
        <p:spPr>
          <a:xfrm>
            <a:off x="3200400" y="457200"/>
            <a:ext cx="7010400" cy="1042988"/>
          </a:xfrm>
        </p:spPr>
        <p:txBody>
          <a:bodyPr/>
          <a:lstStyle/>
          <a:p>
            <a:pPr eaLnBrk="1" hangingPunct="1"/>
            <a:r>
              <a:rPr lang="es-AR" sz="3200"/>
              <a:t>ESTUDIO DE LA PROTEINURIA</a:t>
            </a:r>
            <a:endParaRPr lang="es-ES" sz="3200"/>
          </a:p>
        </p:txBody>
      </p:sp>
      <p:cxnSp>
        <p:nvCxnSpPr>
          <p:cNvPr id="6" name="5 Conector recto de flecha"/>
          <p:cNvCxnSpPr/>
          <p:nvPr/>
        </p:nvCxnSpPr>
        <p:spPr>
          <a:xfrm flipV="1">
            <a:off x="4238625" y="3857625"/>
            <a:ext cx="928688" cy="571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rot="5400000" flipH="1" flipV="1">
            <a:off x="6024564" y="4500564"/>
            <a:ext cx="714375"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rot="10800000">
            <a:off x="8096251" y="3929064"/>
            <a:ext cx="1285875" cy="1214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19" name="Rectangle 3"/>
          <p:cNvSpPr>
            <a:spLocks noGrp="1" noChangeArrowheads="1"/>
          </p:cNvSpPr>
          <p:nvPr>
            <p:ph type="body" idx="1"/>
          </p:nvPr>
        </p:nvSpPr>
        <p:spPr>
          <a:xfrm>
            <a:off x="3200400" y="2143916"/>
            <a:ext cx="6408652" cy="3688473"/>
          </a:xfrm>
          <a:ln/>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lgn="ctr" eaLnBrk="1" hangingPunct="1">
              <a:lnSpc>
                <a:spcPct val="90000"/>
              </a:lnSpc>
            </a:pPr>
            <a:r>
              <a:rPr lang="es-AR" dirty="0">
                <a:solidFill>
                  <a:srgbClr val="FF5050"/>
                </a:solidFill>
              </a:rPr>
              <a:t>ROL DEL LABORATORIO</a:t>
            </a:r>
          </a:p>
          <a:p>
            <a:pPr eaLnBrk="1" hangingPunct="1">
              <a:lnSpc>
                <a:spcPct val="90000"/>
              </a:lnSpc>
            </a:pPr>
            <a:endParaRPr lang="es-AR" dirty="0">
              <a:solidFill>
                <a:srgbClr val="FF5050"/>
              </a:solidFill>
            </a:endParaRPr>
          </a:p>
          <a:p>
            <a:pPr eaLnBrk="1" hangingPunct="1">
              <a:lnSpc>
                <a:spcPct val="90000"/>
              </a:lnSpc>
              <a:buNone/>
            </a:pPr>
            <a:r>
              <a:rPr lang="es-AR" dirty="0">
                <a:solidFill>
                  <a:srgbClr val="FF5050"/>
                </a:solidFill>
              </a:rPr>
              <a:t>Ayuda al diagnóstico, tratamiento y seguimiento</a:t>
            </a:r>
          </a:p>
          <a:p>
            <a:pPr eaLnBrk="1" hangingPunct="1">
              <a:lnSpc>
                <a:spcPct val="90000"/>
              </a:lnSpc>
              <a:buFont typeface="Wingdings" pitchFamily="2" charset="2"/>
              <a:buNone/>
            </a:pPr>
            <a:r>
              <a:rPr lang="es-AR" b="1" dirty="0">
                <a:solidFill>
                  <a:srgbClr val="FF5050"/>
                </a:solidFill>
              </a:rPr>
              <a:t>                                </a:t>
            </a:r>
          </a:p>
          <a:p>
            <a:pPr eaLnBrk="1" hangingPunct="1">
              <a:lnSpc>
                <a:spcPct val="90000"/>
              </a:lnSpc>
              <a:buNone/>
            </a:pPr>
            <a:r>
              <a:rPr lang="es-AR" b="1" dirty="0">
                <a:solidFill>
                  <a:srgbClr val="FF5050"/>
                </a:solidFill>
              </a:rPr>
              <a:t>                            PROTEINURIA</a:t>
            </a:r>
          </a:p>
          <a:p>
            <a:pPr eaLnBrk="1" hangingPunct="1">
              <a:lnSpc>
                <a:spcPct val="90000"/>
              </a:lnSpc>
            </a:pPr>
            <a:endParaRPr lang="es-AR" b="1" dirty="0">
              <a:solidFill>
                <a:srgbClr val="FF5050"/>
              </a:solidFill>
            </a:endParaRPr>
          </a:p>
          <a:p>
            <a:pPr eaLnBrk="1" hangingPunct="1">
              <a:lnSpc>
                <a:spcPct val="90000"/>
              </a:lnSpc>
              <a:buNone/>
            </a:pPr>
            <a:r>
              <a:rPr lang="es-AR" dirty="0" smtClean="0"/>
              <a:t> </a:t>
            </a:r>
            <a:r>
              <a:rPr lang="es-AR" dirty="0"/>
              <a:t>1º DETECCION</a:t>
            </a:r>
          </a:p>
          <a:p>
            <a:pPr eaLnBrk="1" hangingPunct="1">
              <a:lnSpc>
                <a:spcPct val="90000"/>
              </a:lnSpc>
              <a:buNone/>
            </a:pPr>
            <a:r>
              <a:rPr lang="es-AR" dirty="0"/>
              <a:t>                   2º  CUANTIFICACION</a:t>
            </a:r>
          </a:p>
          <a:p>
            <a:pPr eaLnBrk="1" hangingPunct="1">
              <a:lnSpc>
                <a:spcPct val="90000"/>
              </a:lnSpc>
              <a:buNone/>
            </a:pPr>
            <a:r>
              <a:rPr lang="es-AR" dirty="0"/>
              <a:t>                                         3º  IDENTIFICACION</a:t>
            </a:r>
          </a:p>
          <a:p>
            <a:pPr eaLnBrk="1" hangingPunct="1">
              <a:lnSpc>
                <a:spcPct val="90000"/>
              </a:lnSpc>
            </a:pPr>
            <a:endParaRPr lang="es-ES" dirty="0">
              <a:solidFill>
                <a:srgbClr val="FF5050"/>
              </a:solidFill>
            </a:endParaRPr>
          </a:p>
        </p:txBody>
      </p:sp>
      <p:sp>
        <p:nvSpPr>
          <p:cNvPr id="12" name="11 Marcador de pie de página"/>
          <p:cNvSpPr>
            <a:spLocks noGrp="1"/>
          </p:cNvSpPr>
          <p:nvPr>
            <p:ph type="ftr" sz="quarter" idx="10"/>
          </p:nvPr>
        </p:nvSpPr>
        <p:spPr/>
        <p:txBody>
          <a:bodyPr/>
          <a:lstStyle/>
          <a:p>
            <a:pPr>
              <a:defRPr/>
            </a:pPr>
            <a:r>
              <a:rPr lang="es-ES" smtClean="0"/>
              <a:t>BIOQ. MARCELA VIVIANA TOURN</a:t>
            </a:r>
            <a:endParaRPr lang="es-E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43133"/>
            <a:ext cx="609600" cy="609600"/>
          </a:xfrm>
          <a:prstGeom prst="rect">
            <a:avLst/>
          </a:prstGeom>
        </p:spPr>
      </p:pic>
    </p:spTree>
    <p:extLst>
      <p:ext uri="{BB962C8B-B14F-4D97-AF65-F5344CB8AC3E}">
        <p14:creationId xmlns:p14="http://schemas.microsoft.com/office/powerpoint/2010/main" val="913755943"/>
      </p:ext>
    </p:extLst>
  </p:cSld>
  <p:clrMapOvr>
    <a:masterClrMapping/>
  </p:clrMapOvr>
  <mc:AlternateContent xmlns:mc="http://schemas.openxmlformats.org/markup-compatibility/2006">
    <mc:Choice xmlns:p14="http://schemas.microsoft.com/office/powerpoint/2010/main" Requires="p14">
      <p:transition spd="slow" p14:dur="2000" advTm="34486"/>
    </mc:Choice>
    <mc:Fallback>
      <p:transition spd="slow" advTm="34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0|7"/>
</p:tagLst>
</file>

<file path=ppt/tags/tag2.xml><?xml version="1.0" encoding="utf-8"?>
<p:tagLst xmlns:a="http://schemas.openxmlformats.org/drawingml/2006/main" xmlns:r="http://schemas.openxmlformats.org/officeDocument/2006/relationships" xmlns:p="http://schemas.openxmlformats.org/presentationml/2006/main">
  <p:tag name="TIMING" val="|3.6|9.7|103.8"/>
</p:tagLst>
</file>

<file path=ppt/theme/theme1.xml><?xml version="1.0" encoding="utf-8"?>
<a:theme xmlns:a="http://schemas.openxmlformats.org/drawingml/2006/main" name="Berlí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Berlín</Template>
  <TotalTime>1529</TotalTime>
  <Words>2577</Words>
  <Application>Microsoft Office PowerPoint</Application>
  <PresentationFormat>Panorámica</PresentationFormat>
  <Paragraphs>287</Paragraphs>
  <Slides>32</Slides>
  <Notes>1</Notes>
  <HiddenSlides>0</HiddenSlides>
  <MMClips>32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32</vt:i4>
      </vt:variant>
    </vt:vector>
  </HeadingPairs>
  <TitlesOfParts>
    <vt:vector size="39" baseType="lpstr">
      <vt:lpstr>Arial</vt:lpstr>
      <vt:lpstr>Calibri</vt:lpstr>
      <vt:lpstr>Trebuchet MS</vt:lpstr>
      <vt:lpstr>Verdana</vt:lpstr>
      <vt:lpstr>Verdana,Italic</vt:lpstr>
      <vt:lpstr>Wingdings</vt:lpstr>
      <vt:lpstr>Berlín</vt:lpstr>
      <vt:lpstr>ESTUDIO DE LA PROTEINURIA  2020</vt:lpstr>
      <vt:lpstr>DEFINICION</vt:lpstr>
      <vt:lpstr>COMPOSICIÓN PROTEINURIA FISIOLÓGICA</vt:lpstr>
      <vt:lpstr>FACTORES QUE INFLUYEN en la filtración GLOMERULAR</vt:lpstr>
      <vt:lpstr>QUE SUCEDE EN LOS TUBULOS</vt:lpstr>
      <vt:lpstr>MECANISMO PROPUESTO PARA EXPLICAR LA  PROTEINURIA DE ORIGEN RENAL</vt:lpstr>
      <vt:lpstr> ETIOPATOGENIA DE LA PROTEINURIA  </vt:lpstr>
      <vt:lpstr>CLASIFICACION CLÍNICA de la PROTEINURIA</vt:lpstr>
      <vt:lpstr>ESTUDIO DE LA PROTEINURIA</vt:lpstr>
      <vt:lpstr>              ROL DEL LABORATORIO</vt:lpstr>
      <vt:lpstr>ESTUDIO DE LA PROTEINURIA</vt:lpstr>
      <vt:lpstr>METODOLOGIA: todos los consensos recomiendan que todo resultado positivo con la tira reactiva debe corroborarse y cuantificarse con un método cuantitativo</vt:lpstr>
      <vt:lpstr> ALBUMINURIA MARCADOR DE DAÑO RENAL INCIPIENTE MARCADOR DE  ALTERACION DE LA VASCULATURA SISTEMICA:  </vt:lpstr>
      <vt:lpstr>Elevaciones transitorias de albúmina que invalidan la prueba: </vt:lpstr>
      <vt:lpstr>MÉTODOS PARA CUANTIFICAR ALBUMINA URINARIA</vt:lpstr>
      <vt:lpstr>DISMINUCIONES DE ALBUMINURIA</vt:lpstr>
      <vt:lpstr>ALBUMINURIA</vt:lpstr>
      <vt:lpstr>ASOCIACION ALBUMINURIA Y DISMINUCION DE  VELOCIDAD DE FILTRACION GLOMERULAR (GFR) CUADRO DE RIESGO PARA ERC</vt:lpstr>
      <vt:lpstr>PROTEINURIA Y DAÑO RENAL PROGRESIVO</vt:lpstr>
      <vt:lpstr>IDENTIFICACION DE LA PROTEINURIA</vt:lpstr>
      <vt:lpstr>IDENTIFICACION: UROPROTEINOGRAMA ELECTROFORÉTICO</vt:lpstr>
      <vt:lpstr>PROTEINURIA FISIOLOGICA</vt:lpstr>
      <vt:lpstr>IDENTIFICACIÓN CON UROPROTEINOGRAMA 1- PROTEINURIA RENAL GLOMERULAR</vt:lpstr>
      <vt:lpstr>PROTEINURIA TUBULAR O MIXTA</vt:lpstr>
      <vt:lpstr>UROPROTEINOGRAMA  PROTEINURIA RENAL TUBULAR Y MIXTA</vt:lpstr>
      <vt:lpstr>UROPROTEINOGRAMA AUTOMATIZADO</vt:lpstr>
      <vt:lpstr>UROPROTEINOGRAMA AUTOMATIZADO</vt:lpstr>
      <vt:lpstr>Comparamos ambas técnicas: </vt:lpstr>
      <vt:lpstr>PROTEINURIAS POST RENALES</vt:lpstr>
      <vt:lpstr>PROTEINURIA POR REBOSAMIENTO</vt:lpstr>
      <vt:lpstr>PE gamopatia en orina</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ESTUDIO DE LA PROTEINURIA  2020</dc:title>
  <dc:creator>Marcela</dc:creator>
  <cp:lastModifiedBy>Marcela</cp:lastModifiedBy>
  <cp:revision>73</cp:revision>
  <dcterms:created xsi:type="dcterms:W3CDTF">2020-04-20T23:19:24Z</dcterms:created>
  <dcterms:modified xsi:type="dcterms:W3CDTF">2020-04-24T00:43:17Z</dcterms:modified>
</cp:coreProperties>
</file>