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sldIdLst>
    <p:sldId id="256" r:id="rId2"/>
    <p:sldId id="257" r:id="rId3"/>
    <p:sldId id="259" r:id="rId4"/>
    <p:sldId id="258" r:id="rId5"/>
    <p:sldId id="266" r:id="rId6"/>
    <p:sldId id="260" r:id="rId7"/>
    <p:sldId id="265" r:id="rId8"/>
    <p:sldId id="267" r:id="rId9"/>
    <p:sldId id="261" r:id="rId10"/>
    <p:sldId id="268" r:id="rId11"/>
    <p:sldId id="262" r:id="rId12"/>
    <p:sldId id="263" r:id="rId13"/>
    <p:sldId id="264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4CD67DB-2DE5-4856-AC77-6886533C5B8E}" v="2" dt="2023-09-18T00:26:57.510"/>
    <p1510:client id="{B9ED0502-66C5-427E-9F24-57E2420E7AAE}" v="22" dt="2023-09-11T13:51:32.93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9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C80A67B-F855-49F6-BF71-3B50A0D67F1D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79D65BD6-CABE-4CC4-88A5-C29965B13DF6}">
      <dgm:prSet custT="1"/>
      <dgm:spPr/>
      <dgm:t>
        <a:bodyPr/>
        <a:lstStyle/>
        <a:p>
          <a:r>
            <a:rPr lang="es-AR" sz="2000" dirty="0"/>
            <a:t>Comprender las relaciones establecidas entre funciones orgánicas y cognoscitivas.</a:t>
          </a:r>
          <a:endParaRPr lang="en-US" sz="2000" dirty="0"/>
        </a:p>
      </dgm:t>
    </dgm:pt>
    <dgm:pt modelId="{E935AD7C-1752-463B-8A49-57C59FBDF701}" type="parTrans" cxnId="{A65CDD57-4596-43CB-81FD-238BC24D15CD}">
      <dgm:prSet/>
      <dgm:spPr/>
      <dgm:t>
        <a:bodyPr/>
        <a:lstStyle/>
        <a:p>
          <a:endParaRPr lang="en-US" sz="2000"/>
        </a:p>
      </dgm:t>
    </dgm:pt>
    <dgm:pt modelId="{C2E5E00C-5C79-4664-93F6-239DCABBB3E0}" type="sibTrans" cxnId="{A65CDD57-4596-43CB-81FD-238BC24D15CD}">
      <dgm:prSet/>
      <dgm:spPr/>
      <dgm:t>
        <a:bodyPr/>
        <a:lstStyle/>
        <a:p>
          <a:endParaRPr lang="en-US" sz="2000"/>
        </a:p>
      </dgm:t>
    </dgm:pt>
    <dgm:pt modelId="{8650A199-ABB0-4170-8B63-C1133832826E}">
      <dgm:prSet custT="1"/>
      <dgm:spPr/>
      <dgm:t>
        <a:bodyPr/>
        <a:lstStyle/>
        <a:p>
          <a:r>
            <a:rPr lang="es-AR" sz="2000" dirty="0"/>
            <a:t>Identificar las clases de conocimiento.</a:t>
          </a:r>
          <a:endParaRPr lang="en-US" sz="2000" dirty="0"/>
        </a:p>
      </dgm:t>
    </dgm:pt>
    <dgm:pt modelId="{CEE4B5DD-1AB7-499F-B74D-BD3F23A675DE}" type="parTrans" cxnId="{CC862E95-87DC-4B21-A676-A5450E4A7902}">
      <dgm:prSet/>
      <dgm:spPr/>
      <dgm:t>
        <a:bodyPr/>
        <a:lstStyle/>
        <a:p>
          <a:endParaRPr lang="en-US" sz="2000"/>
        </a:p>
      </dgm:t>
    </dgm:pt>
    <dgm:pt modelId="{A8238C7A-C06A-4943-AED7-234B415B3077}" type="sibTrans" cxnId="{CC862E95-87DC-4B21-A676-A5450E4A7902}">
      <dgm:prSet/>
      <dgm:spPr/>
      <dgm:t>
        <a:bodyPr/>
        <a:lstStyle/>
        <a:p>
          <a:endParaRPr lang="en-US" sz="2000"/>
        </a:p>
      </dgm:t>
    </dgm:pt>
    <dgm:pt modelId="{6A963857-CEB4-4C64-9104-480909F81560}">
      <dgm:prSet custT="1"/>
      <dgm:spPr/>
      <dgm:t>
        <a:bodyPr/>
        <a:lstStyle/>
        <a:p>
          <a:r>
            <a:rPr lang="es-AR" sz="2000"/>
            <a:t>Reconocer los roles de la asimilación y la acomodación en el aprendizaje.</a:t>
          </a:r>
          <a:endParaRPr lang="en-US" sz="2000"/>
        </a:p>
      </dgm:t>
    </dgm:pt>
    <dgm:pt modelId="{1AAFC081-3A6D-40C1-9057-588E730DFE56}" type="parTrans" cxnId="{9DE2C07B-6093-459B-9FE8-0D3C976993A7}">
      <dgm:prSet/>
      <dgm:spPr/>
      <dgm:t>
        <a:bodyPr/>
        <a:lstStyle/>
        <a:p>
          <a:endParaRPr lang="en-US" sz="2000"/>
        </a:p>
      </dgm:t>
    </dgm:pt>
    <dgm:pt modelId="{6247B0D7-0AAA-4C61-B7B6-8C6C34ADBEB0}" type="sibTrans" cxnId="{9DE2C07B-6093-459B-9FE8-0D3C976993A7}">
      <dgm:prSet/>
      <dgm:spPr/>
      <dgm:t>
        <a:bodyPr/>
        <a:lstStyle/>
        <a:p>
          <a:endParaRPr lang="en-US" sz="2000"/>
        </a:p>
      </dgm:t>
    </dgm:pt>
    <dgm:pt modelId="{62B76CB0-90AD-4532-9B87-7EFD16F8741A}">
      <dgm:prSet custT="1"/>
      <dgm:spPr/>
      <dgm:t>
        <a:bodyPr/>
        <a:lstStyle/>
        <a:p>
          <a:r>
            <a:rPr lang="es-AR" sz="2000"/>
            <a:t>Describir cómo se desarrolla la autorregulación en el marco de la homeorresis y la homeostasis. </a:t>
          </a:r>
          <a:endParaRPr lang="en-US" sz="2000"/>
        </a:p>
      </dgm:t>
    </dgm:pt>
    <dgm:pt modelId="{68E1EB9B-D85B-4A9A-8C6A-FCA82C902CA9}" type="parTrans" cxnId="{1F195E84-A434-42C0-9D73-4E3184B8EEC9}">
      <dgm:prSet/>
      <dgm:spPr/>
      <dgm:t>
        <a:bodyPr/>
        <a:lstStyle/>
        <a:p>
          <a:endParaRPr lang="en-US" sz="2000"/>
        </a:p>
      </dgm:t>
    </dgm:pt>
    <dgm:pt modelId="{9ED7F747-0870-48F5-B655-6482A6CDB777}" type="sibTrans" cxnId="{1F195E84-A434-42C0-9D73-4E3184B8EEC9}">
      <dgm:prSet/>
      <dgm:spPr/>
      <dgm:t>
        <a:bodyPr/>
        <a:lstStyle/>
        <a:p>
          <a:endParaRPr lang="en-US" sz="2000"/>
        </a:p>
      </dgm:t>
    </dgm:pt>
    <dgm:pt modelId="{FF05F357-F195-4532-8444-9BA8E4F118BB}">
      <dgm:prSet custT="1"/>
      <dgm:spPr/>
      <dgm:t>
        <a:bodyPr/>
        <a:lstStyle/>
        <a:p>
          <a:r>
            <a:rPr lang="es-AR" sz="2000"/>
            <a:t>Explicar el pasaje de las funciones biológicas básicas a la comprensión.</a:t>
          </a:r>
          <a:endParaRPr lang="en-US" sz="2000"/>
        </a:p>
      </dgm:t>
    </dgm:pt>
    <dgm:pt modelId="{D63C4462-D3A3-485E-93D1-D552AF96D6EA}" type="parTrans" cxnId="{C8A0E90A-F4CF-44AE-AAD9-A2DCE7EBAD84}">
      <dgm:prSet/>
      <dgm:spPr/>
      <dgm:t>
        <a:bodyPr/>
        <a:lstStyle/>
        <a:p>
          <a:endParaRPr lang="en-US" sz="2000"/>
        </a:p>
      </dgm:t>
    </dgm:pt>
    <dgm:pt modelId="{88307983-47EF-481E-867F-AD59F0DE70DD}" type="sibTrans" cxnId="{C8A0E90A-F4CF-44AE-AAD9-A2DCE7EBAD84}">
      <dgm:prSet/>
      <dgm:spPr/>
      <dgm:t>
        <a:bodyPr/>
        <a:lstStyle/>
        <a:p>
          <a:endParaRPr lang="en-US" sz="2000"/>
        </a:p>
      </dgm:t>
    </dgm:pt>
    <dgm:pt modelId="{96EC4F19-D6C1-4789-9DBB-778B2E3025CC}" type="pres">
      <dgm:prSet presAssocID="{1C80A67B-F855-49F6-BF71-3B50A0D67F1D}" presName="linear" presStyleCnt="0">
        <dgm:presLayoutVars>
          <dgm:animLvl val="lvl"/>
          <dgm:resizeHandles val="exact"/>
        </dgm:presLayoutVars>
      </dgm:prSet>
      <dgm:spPr/>
    </dgm:pt>
    <dgm:pt modelId="{AA326AB1-403D-4D46-A00D-15F3AA15DA43}" type="pres">
      <dgm:prSet presAssocID="{79D65BD6-CABE-4CC4-88A5-C29965B13DF6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EA098CE0-DE60-416C-8227-07E37569BA01}" type="pres">
      <dgm:prSet presAssocID="{C2E5E00C-5C79-4664-93F6-239DCABBB3E0}" presName="spacer" presStyleCnt="0"/>
      <dgm:spPr/>
    </dgm:pt>
    <dgm:pt modelId="{03CE735C-4BC6-4168-AAB9-3494ABBBCFC0}" type="pres">
      <dgm:prSet presAssocID="{8650A199-ABB0-4170-8B63-C1133832826E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CE7AD759-B2DB-4768-9E05-1C311B5F43F4}" type="pres">
      <dgm:prSet presAssocID="{A8238C7A-C06A-4943-AED7-234B415B3077}" presName="spacer" presStyleCnt="0"/>
      <dgm:spPr/>
    </dgm:pt>
    <dgm:pt modelId="{A32432F7-179A-4394-8C56-B68EFE9BA516}" type="pres">
      <dgm:prSet presAssocID="{6A963857-CEB4-4C64-9104-480909F81560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383212EB-3E05-46F5-B210-4CF689F07F37}" type="pres">
      <dgm:prSet presAssocID="{6247B0D7-0AAA-4C61-B7B6-8C6C34ADBEB0}" presName="spacer" presStyleCnt="0"/>
      <dgm:spPr/>
    </dgm:pt>
    <dgm:pt modelId="{0D370055-824E-4FAB-B73D-F14A56968942}" type="pres">
      <dgm:prSet presAssocID="{62B76CB0-90AD-4532-9B87-7EFD16F8741A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09FAFA34-6EBC-4805-8B03-EDD2AA2173D8}" type="pres">
      <dgm:prSet presAssocID="{9ED7F747-0870-48F5-B655-6482A6CDB777}" presName="spacer" presStyleCnt="0"/>
      <dgm:spPr/>
    </dgm:pt>
    <dgm:pt modelId="{06C9036D-282B-412F-8F26-C3ADB8DD6698}" type="pres">
      <dgm:prSet presAssocID="{FF05F357-F195-4532-8444-9BA8E4F118BB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C8A0E90A-F4CF-44AE-AAD9-A2DCE7EBAD84}" srcId="{1C80A67B-F855-49F6-BF71-3B50A0D67F1D}" destId="{FF05F357-F195-4532-8444-9BA8E4F118BB}" srcOrd="4" destOrd="0" parTransId="{D63C4462-D3A3-485E-93D1-D552AF96D6EA}" sibTransId="{88307983-47EF-481E-867F-AD59F0DE70DD}"/>
    <dgm:cxn modelId="{966D6643-AFDD-455E-A538-2C438F1A4AD5}" type="presOf" srcId="{79D65BD6-CABE-4CC4-88A5-C29965B13DF6}" destId="{AA326AB1-403D-4D46-A00D-15F3AA15DA43}" srcOrd="0" destOrd="0" presId="urn:microsoft.com/office/officeart/2005/8/layout/vList2"/>
    <dgm:cxn modelId="{A65CDD57-4596-43CB-81FD-238BC24D15CD}" srcId="{1C80A67B-F855-49F6-BF71-3B50A0D67F1D}" destId="{79D65BD6-CABE-4CC4-88A5-C29965B13DF6}" srcOrd="0" destOrd="0" parTransId="{E935AD7C-1752-463B-8A49-57C59FBDF701}" sibTransId="{C2E5E00C-5C79-4664-93F6-239DCABBB3E0}"/>
    <dgm:cxn modelId="{9DE2C07B-6093-459B-9FE8-0D3C976993A7}" srcId="{1C80A67B-F855-49F6-BF71-3B50A0D67F1D}" destId="{6A963857-CEB4-4C64-9104-480909F81560}" srcOrd="2" destOrd="0" parTransId="{1AAFC081-3A6D-40C1-9057-588E730DFE56}" sibTransId="{6247B0D7-0AAA-4C61-B7B6-8C6C34ADBEB0}"/>
    <dgm:cxn modelId="{1F195E84-A434-42C0-9D73-4E3184B8EEC9}" srcId="{1C80A67B-F855-49F6-BF71-3B50A0D67F1D}" destId="{62B76CB0-90AD-4532-9B87-7EFD16F8741A}" srcOrd="3" destOrd="0" parTransId="{68E1EB9B-D85B-4A9A-8C6A-FCA82C902CA9}" sibTransId="{9ED7F747-0870-48F5-B655-6482A6CDB777}"/>
    <dgm:cxn modelId="{AF1EA58F-1394-4F0F-B7DB-F20FE8AFEEAE}" type="presOf" srcId="{8650A199-ABB0-4170-8B63-C1133832826E}" destId="{03CE735C-4BC6-4168-AAB9-3494ABBBCFC0}" srcOrd="0" destOrd="0" presId="urn:microsoft.com/office/officeart/2005/8/layout/vList2"/>
    <dgm:cxn modelId="{F8F08491-6FFA-4493-9091-30A9B4660538}" type="presOf" srcId="{6A963857-CEB4-4C64-9104-480909F81560}" destId="{A32432F7-179A-4394-8C56-B68EFE9BA516}" srcOrd="0" destOrd="0" presId="urn:microsoft.com/office/officeart/2005/8/layout/vList2"/>
    <dgm:cxn modelId="{CC862E95-87DC-4B21-A676-A5450E4A7902}" srcId="{1C80A67B-F855-49F6-BF71-3B50A0D67F1D}" destId="{8650A199-ABB0-4170-8B63-C1133832826E}" srcOrd="1" destOrd="0" parTransId="{CEE4B5DD-1AB7-499F-B74D-BD3F23A675DE}" sibTransId="{A8238C7A-C06A-4943-AED7-234B415B3077}"/>
    <dgm:cxn modelId="{E14C8BCA-A656-4660-92BD-311DBCF4885F}" type="presOf" srcId="{1C80A67B-F855-49F6-BF71-3B50A0D67F1D}" destId="{96EC4F19-D6C1-4789-9DBB-778B2E3025CC}" srcOrd="0" destOrd="0" presId="urn:microsoft.com/office/officeart/2005/8/layout/vList2"/>
    <dgm:cxn modelId="{ED6E2DD3-42BE-4215-8049-1889029A86CB}" type="presOf" srcId="{62B76CB0-90AD-4532-9B87-7EFD16F8741A}" destId="{0D370055-824E-4FAB-B73D-F14A56968942}" srcOrd="0" destOrd="0" presId="urn:microsoft.com/office/officeart/2005/8/layout/vList2"/>
    <dgm:cxn modelId="{0D5E1EE1-2EB1-4911-B15E-DD1A12568123}" type="presOf" srcId="{FF05F357-F195-4532-8444-9BA8E4F118BB}" destId="{06C9036D-282B-412F-8F26-C3ADB8DD6698}" srcOrd="0" destOrd="0" presId="urn:microsoft.com/office/officeart/2005/8/layout/vList2"/>
    <dgm:cxn modelId="{41C10F60-E647-4400-B337-4946FC81BB70}" type="presParOf" srcId="{96EC4F19-D6C1-4789-9DBB-778B2E3025CC}" destId="{AA326AB1-403D-4D46-A00D-15F3AA15DA43}" srcOrd="0" destOrd="0" presId="urn:microsoft.com/office/officeart/2005/8/layout/vList2"/>
    <dgm:cxn modelId="{49DD4BA6-0D66-425C-BE39-C618165ADD05}" type="presParOf" srcId="{96EC4F19-D6C1-4789-9DBB-778B2E3025CC}" destId="{EA098CE0-DE60-416C-8227-07E37569BA01}" srcOrd="1" destOrd="0" presId="urn:microsoft.com/office/officeart/2005/8/layout/vList2"/>
    <dgm:cxn modelId="{195E0640-E4EB-4CAE-AE23-34DF8D337E67}" type="presParOf" srcId="{96EC4F19-D6C1-4789-9DBB-778B2E3025CC}" destId="{03CE735C-4BC6-4168-AAB9-3494ABBBCFC0}" srcOrd="2" destOrd="0" presId="urn:microsoft.com/office/officeart/2005/8/layout/vList2"/>
    <dgm:cxn modelId="{B3B15ACF-F4D8-4F9F-945B-9D46ED71E787}" type="presParOf" srcId="{96EC4F19-D6C1-4789-9DBB-778B2E3025CC}" destId="{CE7AD759-B2DB-4768-9E05-1C311B5F43F4}" srcOrd="3" destOrd="0" presId="urn:microsoft.com/office/officeart/2005/8/layout/vList2"/>
    <dgm:cxn modelId="{7DBD1614-9CBF-48A1-9193-0AE14E9672DE}" type="presParOf" srcId="{96EC4F19-D6C1-4789-9DBB-778B2E3025CC}" destId="{A32432F7-179A-4394-8C56-B68EFE9BA516}" srcOrd="4" destOrd="0" presId="urn:microsoft.com/office/officeart/2005/8/layout/vList2"/>
    <dgm:cxn modelId="{C6322671-0B22-4B84-A3A7-69037A72EF3C}" type="presParOf" srcId="{96EC4F19-D6C1-4789-9DBB-778B2E3025CC}" destId="{383212EB-3E05-46F5-B210-4CF689F07F37}" srcOrd="5" destOrd="0" presId="urn:microsoft.com/office/officeart/2005/8/layout/vList2"/>
    <dgm:cxn modelId="{A86E9C85-51F6-40DA-85BF-C87A83FAE967}" type="presParOf" srcId="{96EC4F19-D6C1-4789-9DBB-778B2E3025CC}" destId="{0D370055-824E-4FAB-B73D-F14A56968942}" srcOrd="6" destOrd="0" presId="urn:microsoft.com/office/officeart/2005/8/layout/vList2"/>
    <dgm:cxn modelId="{633BEE93-65BB-4825-8DD3-FA7AA997A4A8}" type="presParOf" srcId="{96EC4F19-D6C1-4789-9DBB-778B2E3025CC}" destId="{09FAFA34-6EBC-4805-8B03-EDD2AA2173D8}" srcOrd="7" destOrd="0" presId="urn:microsoft.com/office/officeart/2005/8/layout/vList2"/>
    <dgm:cxn modelId="{B8BD3373-AD78-47F3-AA1D-AB52DEEA31E9}" type="presParOf" srcId="{96EC4F19-D6C1-4789-9DBB-778B2E3025CC}" destId="{06C9036D-282B-412F-8F26-C3ADB8DD6698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F3B24D2-5247-49E0-8509-AEA162404FEF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670EC903-C2BA-4B7A-AE78-D8A2538ED65F}">
      <dgm:prSet custT="1"/>
      <dgm:spPr/>
      <dgm:t>
        <a:bodyPr/>
        <a:lstStyle/>
        <a:p>
          <a:r>
            <a:rPr lang="es-AR" sz="2400" dirty="0"/>
            <a:t>¿Quiénes conocen?</a:t>
          </a:r>
          <a:endParaRPr lang="en-US" sz="2400" dirty="0"/>
        </a:p>
      </dgm:t>
    </dgm:pt>
    <dgm:pt modelId="{B66CE983-D634-404A-882D-C018E1B81BEF}" type="parTrans" cxnId="{E840B137-48CA-432D-99F7-549016A6F30D}">
      <dgm:prSet/>
      <dgm:spPr/>
      <dgm:t>
        <a:bodyPr/>
        <a:lstStyle/>
        <a:p>
          <a:endParaRPr lang="en-US" sz="2400"/>
        </a:p>
      </dgm:t>
    </dgm:pt>
    <dgm:pt modelId="{E8828817-846E-418C-8146-DF3C402FBCD8}" type="sibTrans" cxnId="{E840B137-48CA-432D-99F7-549016A6F30D}">
      <dgm:prSet/>
      <dgm:spPr/>
      <dgm:t>
        <a:bodyPr/>
        <a:lstStyle/>
        <a:p>
          <a:endParaRPr lang="en-US" sz="2400"/>
        </a:p>
      </dgm:t>
    </dgm:pt>
    <dgm:pt modelId="{A6EDD656-9DF3-4B98-A861-3F515E297C24}">
      <dgm:prSet custT="1"/>
      <dgm:spPr/>
      <dgm:t>
        <a:bodyPr/>
        <a:lstStyle/>
        <a:p>
          <a:r>
            <a:rPr lang="es-AR" sz="2400" dirty="0"/>
            <a:t>¿Qué conocen?</a:t>
          </a:r>
          <a:endParaRPr lang="en-US" sz="2400" dirty="0"/>
        </a:p>
      </dgm:t>
    </dgm:pt>
    <dgm:pt modelId="{D4F797EA-BBD7-4F3C-9F78-DB31C6CCAAA1}" type="parTrans" cxnId="{2DF2A082-488F-4DDF-92E1-251752BF96FF}">
      <dgm:prSet/>
      <dgm:spPr/>
      <dgm:t>
        <a:bodyPr/>
        <a:lstStyle/>
        <a:p>
          <a:endParaRPr lang="en-US" sz="2400"/>
        </a:p>
      </dgm:t>
    </dgm:pt>
    <dgm:pt modelId="{E3046C60-98C0-4111-BF66-89999FCDAA02}" type="sibTrans" cxnId="{2DF2A082-488F-4DDF-92E1-251752BF96FF}">
      <dgm:prSet/>
      <dgm:spPr/>
      <dgm:t>
        <a:bodyPr/>
        <a:lstStyle/>
        <a:p>
          <a:endParaRPr lang="en-US" sz="2400"/>
        </a:p>
      </dgm:t>
    </dgm:pt>
    <dgm:pt modelId="{2E46E4CD-DB0C-4AAE-9746-3AC1E8471BC4}">
      <dgm:prSet custT="1"/>
      <dgm:spPr/>
      <dgm:t>
        <a:bodyPr/>
        <a:lstStyle/>
        <a:p>
          <a:r>
            <a:rPr lang="es-AR" sz="2400" dirty="0"/>
            <a:t>¿Qué es el conocimiento?</a:t>
          </a:r>
          <a:endParaRPr lang="en-US" sz="2400" dirty="0"/>
        </a:p>
      </dgm:t>
    </dgm:pt>
    <dgm:pt modelId="{3BB52EE2-44D3-4FF1-9CB3-15889F478287}" type="parTrans" cxnId="{2997A5C9-69DD-47B5-99E1-9BA2FA922C9E}">
      <dgm:prSet/>
      <dgm:spPr/>
      <dgm:t>
        <a:bodyPr/>
        <a:lstStyle/>
        <a:p>
          <a:endParaRPr lang="en-US" sz="2400"/>
        </a:p>
      </dgm:t>
    </dgm:pt>
    <dgm:pt modelId="{EDE1765A-29A6-4C3C-94DA-1538631F2F6D}" type="sibTrans" cxnId="{2997A5C9-69DD-47B5-99E1-9BA2FA922C9E}">
      <dgm:prSet/>
      <dgm:spPr/>
      <dgm:t>
        <a:bodyPr/>
        <a:lstStyle/>
        <a:p>
          <a:endParaRPr lang="en-US" sz="2400"/>
        </a:p>
      </dgm:t>
    </dgm:pt>
    <dgm:pt modelId="{FEF8B795-4038-4496-8341-69DADD2F1156}">
      <dgm:prSet custT="1"/>
      <dgm:spPr/>
      <dgm:t>
        <a:bodyPr/>
        <a:lstStyle/>
        <a:p>
          <a:r>
            <a:rPr lang="es-AR" sz="2400"/>
            <a:t>¿Para qué conocer?</a:t>
          </a:r>
          <a:endParaRPr lang="en-US" sz="2400"/>
        </a:p>
      </dgm:t>
    </dgm:pt>
    <dgm:pt modelId="{92D907DC-E08A-4C23-9CBB-1B1D19091EC1}" type="parTrans" cxnId="{F7C8FD5D-D102-42D2-89A3-F778D90E5C5E}">
      <dgm:prSet/>
      <dgm:spPr/>
      <dgm:t>
        <a:bodyPr/>
        <a:lstStyle/>
        <a:p>
          <a:endParaRPr lang="en-US" sz="2400"/>
        </a:p>
      </dgm:t>
    </dgm:pt>
    <dgm:pt modelId="{BBDA3973-1D66-4DAC-B366-E9A5DF3303B8}" type="sibTrans" cxnId="{F7C8FD5D-D102-42D2-89A3-F778D90E5C5E}">
      <dgm:prSet/>
      <dgm:spPr/>
      <dgm:t>
        <a:bodyPr/>
        <a:lstStyle/>
        <a:p>
          <a:endParaRPr lang="en-US" sz="2400"/>
        </a:p>
      </dgm:t>
    </dgm:pt>
    <dgm:pt modelId="{26D528B6-7779-4A24-A305-3E7CF2CCDFB1}">
      <dgm:prSet custT="1"/>
      <dgm:spPr/>
      <dgm:t>
        <a:bodyPr/>
        <a:lstStyle/>
        <a:p>
          <a:r>
            <a:rPr lang="es-AR" sz="2400"/>
            <a:t>¿Por qué el conocimiento verdadero y no el falso?</a:t>
          </a:r>
          <a:endParaRPr lang="en-US" sz="2400"/>
        </a:p>
      </dgm:t>
    </dgm:pt>
    <dgm:pt modelId="{139E0102-086D-4175-8383-DD8030BEE094}" type="parTrans" cxnId="{2E4BAEFB-2F93-4482-A1AF-72F37DB58FBF}">
      <dgm:prSet/>
      <dgm:spPr/>
      <dgm:t>
        <a:bodyPr/>
        <a:lstStyle/>
        <a:p>
          <a:endParaRPr lang="en-US" sz="2400"/>
        </a:p>
      </dgm:t>
    </dgm:pt>
    <dgm:pt modelId="{1CF4935A-9BF8-4C26-8501-130679091E3C}" type="sibTrans" cxnId="{2E4BAEFB-2F93-4482-A1AF-72F37DB58FBF}">
      <dgm:prSet/>
      <dgm:spPr/>
      <dgm:t>
        <a:bodyPr/>
        <a:lstStyle/>
        <a:p>
          <a:endParaRPr lang="en-US" sz="2400"/>
        </a:p>
      </dgm:t>
    </dgm:pt>
    <dgm:pt modelId="{26E2D388-931B-40F2-9B32-C7482290F7ED}">
      <dgm:prSet custT="1"/>
      <dgm:spPr/>
      <dgm:t>
        <a:bodyPr/>
        <a:lstStyle/>
        <a:p>
          <a:r>
            <a:rPr lang="es-AR" sz="2400"/>
            <a:t>¿Qué valor adaptativo tiene el conocimiento?</a:t>
          </a:r>
          <a:endParaRPr lang="en-US" sz="2400"/>
        </a:p>
      </dgm:t>
    </dgm:pt>
    <dgm:pt modelId="{AB372E0C-5E07-4AD2-8096-A9C4534C8FB7}" type="parTrans" cxnId="{E75E2BE1-FEA6-4D96-BFB1-5458A8D55BBE}">
      <dgm:prSet/>
      <dgm:spPr/>
      <dgm:t>
        <a:bodyPr/>
        <a:lstStyle/>
        <a:p>
          <a:endParaRPr lang="en-US" sz="2400"/>
        </a:p>
      </dgm:t>
    </dgm:pt>
    <dgm:pt modelId="{A2D67CA2-2DF9-4707-8FE4-A4E6A94D8706}" type="sibTrans" cxnId="{E75E2BE1-FEA6-4D96-BFB1-5458A8D55BBE}">
      <dgm:prSet/>
      <dgm:spPr/>
      <dgm:t>
        <a:bodyPr/>
        <a:lstStyle/>
        <a:p>
          <a:endParaRPr lang="en-US" sz="2400"/>
        </a:p>
      </dgm:t>
    </dgm:pt>
    <dgm:pt modelId="{0712B0EE-6E01-40D3-9071-947039F6150C}" type="pres">
      <dgm:prSet presAssocID="{5F3B24D2-5247-49E0-8509-AEA162404FEF}" presName="diagram" presStyleCnt="0">
        <dgm:presLayoutVars>
          <dgm:dir/>
          <dgm:resizeHandles val="exact"/>
        </dgm:presLayoutVars>
      </dgm:prSet>
      <dgm:spPr/>
    </dgm:pt>
    <dgm:pt modelId="{AD168907-BF9D-4981-962B-42384949464A}" type="pres">
      <dgm:prSet presAssocID="{670EC903-C2BA-4B7A-AE78-D8A2538ED65F}" presName="node" presStyleLbl="node1" presStyleIdx="0" presStyleCnt="6">
        <dgm:presLayoutVars>
          <dgm:bulletEnabled val="1"/>
        </dgm:presLayoutVars>
      </dgm:prSet>
      <dgm:spPr/>
    </dgm:pt>
    <dgm:pt modelId="{61CB3E77-AE19-4A6B-A359-6B219CA598C0}" type="pres">
      <dgm:prSet presAssocID="{E8828817-846E-418C-8146-DF3C402FBCD8}" presName="sibTrans" presStyleCnt="0"/>
      <dgm:spPr/>
    </dgm:pt>
    <dgm:pt modelId="{C1A420C6-04AF-4B7F-B6CD-B6A2CED99EEC}" type="pres">
      <dgm:prSet presAssocID="{A6EDD656-9DF3-4B98-A861-3F515E297C24}" presName="node" presStyleLbl="node1" presStyleIdx="1" presStyleCnt="6">
        <dgm:presLayoutVars>
          <dgm:bulletEnabled val="1"/>
        </dgm:presLayoutVars>
      </dgm:prSet>
      <dgm:spPr/>
    </dgm:pt>
    <dgm:pt modelId="{39176258-0786-46A8-9EE1-2BEE26EA91CF}" type="pres">
      <dgm:prSet presAssocID="{E3046C60-98C0-4111-BF66-89999FCDAA02}" presName="sibTrans" presStyleCnt="0"/>
      <dgm:spPr/>
    </dgm:pt>
    <dgm:pt modelId="{F2D31290-C411-4E0F-9762-949C9EDEBD88}" type="pres">
      <dgm:prSet presAssocID="{2E46E4CD-DB0C-4AAE-9746-3AC1E8471BC4}" presName="node" presStyleLbl="node1" presStyleIdx="2" presStyleCnt="6">
        <dgm:presLayoutVars>
          <dgm:bulletEnabled val="1"/>
        </dgm:presLayoutVars>
      </dgm:prSet>
      <dgm:spPr/>
    </dgm:pt>
    <dgm:pt modelId="{EB890E8D-0073-4421-8BDD-6ABF210F16AB}" type="pres">
      <dgm:prSet presAssocID="{EDE1765A-29A6-4C3C-94DA-1538631F2F6D}" presName="sibTrans" presStyleCnt="0"/>
      <dgm:spPr/>
    </dgm:pt>
    <dgm:pt modelId="{11B2F5D5-98E7-4EFE-B0FB-D4BEA3E1F309}" type="pres">
      <dgm:prSet presAssocID="{FEF8B795-4038-4496-8341-69DADD2F1156}" presName="node" presStyleLbl="node1" presStyleIdx="3" presStyleCnt="6">
        <dgm:presLayoutVars>
          <dgm:bulletEnabled val="1"/>
        </dgm:presLayoutVars>
      </dgm:prSet>
      <dgm:spPr/>
    </dgm:pt>
    <dgm:pt modelId="{73EE9A94-70FA-4802-A8F9-052D72E7ABA3}" type="pres">
      <dgm:prSet presAssocID="{BBDA3973-1D66-4DAC-B366-E9A5DF3303B8}" presName="sibTrans" presStyleCnt="0"/>
      <dgm:spPr/>
    </dgm:pt>
    <dgm:pt modelId="{16CBEB03-E447-4F49-8A1D-47E799622349}" type="pres">
      <dgm:prSet presAssocID="{26D528B6-7779-4A24-A305-3E7CF2CCDFB1}" presName="node" presStyleLbl="node1" presStyleIdx="4" presStyleCnt="6">
        <dgm:presLayoutVars>
          <dgm:bulletEnabled val="1"/>
        </dgm:presLayoutVars>
      </dgm:prSet>
      <dgm:spPr/>
    </dgm:pt>
    <dgm:pt modelId="{0C61CAFA-F46C-437B-95BC-81D148B3F35B}" type="pres">
      <dgm:prSet presAssocID="{1CF4935A-9BF8-4C26-8501-130679091E3C}" presName="sibTrans" presStyleCnt="0"/>
      <dgm:spPr/>
    </dgm:pt>
    <dgm:pt modelId="{03D54379-CBFC-4416-9D0C-0A89620E1B14}" type="pres">
      <dgm:prSet presAssocID="{26E2D388-931B-40F2-9B32-C7482290F7ED}" presName="node" presStyleLbl="node1" presStyleIdx="5" presStyleCnt="6">
        <dgm:presLayoutVars>
          <dgm:bulletEnabled val="1"/>
        </dgm:presLayoutVars>
      </dgm:prSet>
      <dgm:spPr/>
    </dgm:pt>
  </dgm:ptLst>
  <dgm:cxnLst>
    <dgm:cxn modelId="{EBDE9716-49A0-44DC-83E7-B17BE00E8FB0}" type="presOf" srcId="{2E46E4CD-DB0C-4AAE-9746-3AC1E8471BC4}" destId="{F2D31290-C411-4E0F-9762-949C9EDEBD88}" srcOrd="0" destOrd="0" presId="urn:microsoft.com/office/officeart/2005/8/layout/default"/>
    <dgm:cxn modelId="{B8C1F517-D6DD-4D10-AA27-3F9BFDC2B4E5}" type="presOf" srcId="{670EC903-C2BA-4B7A-AE78-D8A2538ED65F}" destId="{AD168907-BF9D-4981-962B-42384949464A}" srcOrd="0" destOrd="0" presId="urn:microsoft.com/office/officeart/2005/8/layout/default"/>
    <dgm:cxn modelId="{E840B137-48CA-432D-99F7-549016A6F30D}" srcId="{5F3B24D2-5247-49E0-8509-AEA162404FEF}" destId="{670EC903-C2BA-4B7A-AE78-D8A2538ED65F}" srcOrd="0" destOrd="0" parTransId="{B66CE983-D634-404A-882D-C018E1B81BEF}" sibTransId="{E8828817-846E-418C-8146-DF3C402FBCD8}"/>
    <dgm:cxn modelId="{F7C8FD5D-D102-42D2-89A3-F778D90E5C5E}" srcId="{5F3B24D2-5247-49E0-8509-AEA162404FEF}" destId="{FEF8B795-4038-4496-8341-69DADD2F1156}" srcOrd="3" destOrd="0" parTransId="{92D907DC-E08A-4C23-9CBB-1B1D19091EC1}" sibTransId="{BBDA3973-1D66-4DAC-B366-E9A5DF3303B8}"/>
    <dgm:cxn modelId="{3DE98D67-E2DE-4555-8012-AE04A2BE430C}" type="presOf" srcId="{26D528B6-7779-4A24-A305-3E7CF2CCDFB1}" destId="{16CBEB03-E447-4F49-8A1D-47E799622349}" srcOrd="0" destOrd="0" presId="urn:microsoft.com/office/officeart/2005/8/layout/default"/>
    <dgm:cxn modelId="{A8DE8D49-CAF7-40BB-8256-5DA7BAA16201}" type="presOf" srcId="{5F3B24D2-5247-49E0-8509-AEA162404FEF}" destId="{0712B0EE-6E01-40D3-9071-947039F6150C}" srcOrd="0" destOrd="0" presId="urn:microsoft.com/office/officeart/2005/8/layout/default"/>
    <dgm:cxn modelId="{EAB93C74-CA90-44C3-9630-381D7B6D87BF}" type="presOf" srcId="{26E2D388-931B-40F2-9B32-C7482290F7ED}" destId="{03D54379-CBFC-4416-9D0C-0A89620E1B14}" srcOrd="0" destOrd="0" presId="urn:microsoft.com/office/officeart/2005/8/layout/default"/>
    <dgm:cxn modelId="{2DF2A082-488F-4DDF-92E1-251752BF96FF}" srcId="{5F3B24D2-5247-49E0-8509-AEA162404FEF}" destId="{A6EDD656-9DF3-4B98-A861-3F515E297C24}" srcOrd="1" destOrd="0" parTransId="{D4F797EA-BBD7-4F3C-9F78-DB31C6CCAAA1}" sibTransId="{E3046C60-98C0-4111-BF66-89999FCDAA02}"/>
    <dgm:cxn modelId="{83A4DD8C-138E-4CDB-804B-FCBD968A6696}" type="presOf" srcId="{FEF8B795-4038-4496-8341-69DADD2F1156}" destId="{11B2F5D5-98E7-4EFE-B0FB-D4BEA3E1F309}" srcOrd="0" destOrd="0" presId="urn:microsoft.com/office/officeart/2005/8/layout/default"/>
    <dgm:cxn modelId="{2997A5C9-69DD-47B5-99E1-9BA2FA922C9E}" srcId="{5F3B24D2-5247-49E0-8509-AEA162404FEF}" destId="{2E46E4CD-DB0C-4AAE-9746-3AC1E8471BC4}" srcOrd="2" destOrd="0" parTransId="{3BB52EE2-44D3-4FF1-9CB3-15889F478287}" sibTransId="{EDE1765A-29A6-4C3C-94DA-1538631F2F6D}"/>
    <dgm:cxn modelId="{9AC024D3-9EA3-4E5B-BCC6-7FEB59BE319F}" type="presOf" srcId="{A6EDD656-9DF3-4B98-A861-3F515E297C24}" destId="{C1A420C6-04AF-4B7F-B6CD-B6A2CED99EEC}" srcOrd="0" destOrd="0" presId="urn:microsoft.com/office/officeart/2005/8/layout/default"/>
    <dgm:cxn modelId="{E75E2BE1-FEA6-4D96-BFB1-5458A8D55BBE}" srcId="{5F3B24D2-5247-49E0-8509-AEA162404FEF}" destId="{26E2D388-931B-40F2-9B32-C7482290F7ED}" srcOrd="5" destOrd="0" parTransId="{AB372E0C-5E07-4AD2-8096-A9C4534C8FB7}" sibTransId="{A2D67CA2-2DF9-4707-8FE4-A4E6A94D8706}"/>
    <dgm:cxn modelId="{2E4BAEFB-2F93-4482-A1AF-72F37DB58FBF}" srcId="{5F3B24D2-5247-49E0-8509-AEA162404FEF}" destId="{26D528B6-7779-4A24-A305-3E7CF2CCDFB1}" srcOrd="4" destOrd="0" parTransId="{139E0102-086D-4175-8383-DD8030BEE094}" sibTransId="{1CF4935A-9BF8-4C26-8501-130679091E3C}"/>
    <dgm:cxn modelId="{DBCE5529-68DE-4054-988D-888EC8E53742}" type="presParOf" srcId="{0712B0EE-6E01-40D3-9071-947039F6150C}" destId="{AD168907-BF9D-4981-962B-42384949464A}" srcOrd="0" destOrd="0" presId="urn:microsoft.com/office/officeart/2005/8/layout/default"/>
    <dgm:cxn modelId="{437FD337-F748-4CB9-8B04-F80AA9A4A4CB}" type="presParOf" srcId="{0712B0EE-6E01-40D3-9071-947039F6150C}" destId="{61CB3E77-AE19-4A6B-A359-6B219CA598C0}" srcOrd="1" destOrd="0" presId="urn:microsoft.com/office/officeart/2005/8/layout/default"/>
    <dgm:cxn modelId="{3FF613DB-C17E-4C41-A4E2-9D3C1F8B53BA}" type="presParOf" srcId="{0712B0EE-6E01-40D3-9071-947039F6150C}" destId="{C1A420C6-04AF-4B7F-B6CD-B6A2CED99EEC}" srcOrd="2" destOrd="0" presId="urn:microsoft.com/office/officeart/2005/8/layout/default"/>
    <dgm:cxn modelId="{A0CEBAD8-6054-4BB7-8DA4-A67A2AC73464}" type="presParOf" srcId="{0712B0EE-6E01-40D3-9071-947039F6150C}" destId="{39176258-0786-46A8-9EE1-2BEE26EA91CF}" srcOrd="3" destOrd="0" presId="urn:microsoft.com/office/officeart/2005/8/layout/default"/>
    <dgm:cxn modelId="{753B7E78-245C-4F6B-BEDF-6FD743156E0C}" type="presParOf" srcId="{0712B0EE-6E01-40D3-9071-947039F6150C}" destId="{F2D31290-C411-4E0F-9762-949C9EDEBD88}" srcOrd="4" destOrd="0" presId="urn:microsoft.com/office/officeart/2005/8/layout/default"/>
    <dgm:cxn modelId="{EC2862DB-727A-49CC-818F-D5DBCC78BCFE}" type="presParOf" srcId="{0712B0EE-6E01-40D3-9071-947039F6150C}" destId="{EB890E8D-0073-4421-8BDD-6ABF210F16AB}" srcOrd="5" destOrd="0" presId="urn:microsoft.com/office/officeart/2005/8/layout/default"/>
    <dgm:cxn modelId="{646316CE-ADDE-4ABA-8FBC-4B54F2A9633B}" type="presParOf" srcId="{0712B0EE-6E01-40D3-9071-947039F6150C}" destId="{11B2F5D5-98E7-4EFE-B0FB-D4BEA3E1F309}" srcOrd="6" destOrd="0" presId="urn:microsoft.com/office/officeart/2005/8/layout/default"/>
    <dgm:cxn modelId="{B6B92CA5-EAE0-4B04-BBAC-594BA8F3BB83}" type="presParOf" srcId="{0712B0EE-6E01-40D3-9071-947039F6150C}" destId="{73EE9A94-70FA-4802-A8F9-052D72E7ABA3}" srcOrd="7" destOrd="0" presId="urn:microsoft.com/office/officeart/2005/8/layout/default"/>
    <dgm:cxn modelId="{7C4B2FA2-B7FE-493B-96A7-66E00EAB6C83}" type="presParOf" srcId="{0712B0EE-6E01-40D3-9071-947039F6150C}" destId="{16CBEB03-E447-4F49-8A1D-47E799622349}" srcOrd="8" destOrd="0" presId="urn:microsoft.com/office/officeart/2005/8/layout/default"/>
    <dgm:cxn modelId="{BE734FE4-3CFD-4E01-A3F5-128608D4F39D}" type="presParOf" srcId="{0712B0EE-6E01-40D3-9071-947039F6150C}" destId="{0C61CAFA-F46C-437B-95BC-81D148B3F35B}" srcOrd="9" destOrd="0" presId="urn:microsoft.com/office/officeart/2005/8/layout/default"/>
    <dgm:cxn modelId="{7AF765CB-DEF8-4459-A908-4614ED43B5C8}" type="presParOf" srcId="{0712B0EE-6E01-40D3-9071-947039F6150C}" destId="{03D54379-CBFC-4416-9D0C-0A89620E1B14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8B8998E-54E1-4097-92C7-C143F8A3EC31}" type="doc">
      <dgm:prSet loTypeId="urn:microsoft.com/office/officeart/2005/8/layout/hierarchy1" loCatId="hierarchy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A80E7D6-21D9-45BF-89C4-1F6E4FE210DE}">
      <dgm:prSet custT="1"/>
      <dgm:spPr/>
      <dgm:t>
        <a:bodyPr/>
        <a:lstStyle/>
        <a:p>
          <a:r>
            <a:rPr lang="es-AR" sz="2200" dirty="0"/>
            <a:t>La tesis de Piaget es sistémica y materialista.</a:t>
          </a:r>
          <a:endParaRPr lang="en-US" sz="2200" dirty="0"/>
        </a:p>
      </dgm:t>
    </dgm:pt>
    <dgm:pt modelId="{DB826753-BAA2-4240-9819-8D162C780E56}" type="parTrans" cxnId="{12FA14D3-0094-4349-8C08-2D0E2176FBDB}">
      <dgm:prSet/>
      <dgm:spPr/>
      <dgm:t>
        <a:bodyPr/>
        <a:lstStyle/>
        <a:p>
          <a:endParaRPr lang="en-US" sz="2200"/>
        </a:p>
      </dgm:t>
    </dgm:pt>
    <dgm:pt modelId="{38F900C3-821E-4922-9BC1-8BA5CFC30131}" type="sibTrans" cxnId="{12FA14D3-0094-4349-8C08-2D0E2176FBDB}">
      <dgm:prSet/>
      <dgm:spPr/>
      <dgm:t>
        <a:bodyPr/>
        <a:lstStyle/>
        <a:p>
          <a:endParaRPr lang="en-US" sz="2200"/>
        </a:p>
      </dgm:t>
    </dgm:pt>
    <dgm:pt modelId="{056A67BD-7BC7-4375-9888-B85437537AE1}">
      <dgm:prSet custT="1"/>
      <dgm:spPr/>
      <dgm:t>
        <a:bodyPr/>
        <a:lstStyle/>
        <a:p>
          <a:r>
            <a:rPr lang="es-AR" sz="2200"/>
            <a:t>Es sistémica porque concibe al fenómeno cognitivo como un sistema jerárquico, cuasidescomponible e histórico. </a:t>
          </a:r>
          <a:endParaRPr lang="en-US" sz="2200"/>
        </a:p>
      </dgm:t>
    </dgm:pt>
    <dgm:pt modelId="{A850D119-527A-4CDB-9D05-CBCD55776F07}" type="parTrans" cxnId="{D86068A5-7B9D-4BEE-BD18-D99442162CCB}">
      <dgm:prSet/>
      <dgm:spPr/>
      <dgm:t>
        <a:bodyPr/>
        <a:lstStyle/>
        <a:p>
          <a:endParaRPr lang="en-US" sz="2200"/>
        </a:p>
      </dgm:t>
    </dgm:pt>
    <dgm:pt modelId="{81328A72-57D6-4C3B-BB18-ADBFEAD89974}" type="sibTrans" cxnId="{D86068A5-7B9D-4BEE-BD18-D99442162CCB}">
      <dgm:prSet/>
      <dgm:spPr/>
      <dgm:t>
        <a:bodyPr/>
        <a:lstStyle/>
        <a:p>
          <a:endParaRPr lang="en-US" sz="2200"/>
        </a:p>
      </dgm:t>
    </dgm:pt>
    <dgm:pt modelId="{5CDD1809-61DE-45DE-A36C-3E5594D32EF4}">
      <dgm:prSet custT="1"/>
      <dgm:spPr/>
      <dgm:t>
        <a:bodyPr/>
        <a:lstStyle/>
        <a:p>
          <a:r>
            <a:rPr lang="es-AR" sz="2200" dirty="0"/>
            <a:t>Es materialista porque concibe a la materia biológica como condición necesaria para el desarrollo de la cognición.</a:t>
          </a:r>
          <a:endParaRPr lang="en-US" sz="2200" dirty="0"/>
        </a:p>
      </dgm:t>
    </dgm:pt>
    <dgm:pt modelId="{07671A86-1ADE-4F25-9BC6-434A2B19A29C}" type="parTrans" cxnId="{E7CFD933-C5AA-4817-B956-9BA6B8858DD3}">
      <dgm:prSet/>
      <dgm:spPr/>
      <dgm:t>
        <a:bodyPr/>
        <a:lstStyle/>
        <a:p>
          <a:endParaRPr lang="en-US" sz="2200"/>
        </a:p>
      </dgm:t>
    </dgm:pt>
    <dgm:pt modelId="{838C5CBA-995F-4946-98F7-BD161E10C9DD}" type="sibTrans" cxnId="{E7CFD933-C5AA-4817-B956-9BA6B8858DD3}">
      <dgm:prSet/>
      <dgm:spPr/>
      <dgm:t>
        <a:bodyPr/>
        <a:lstStyle/>
        <a:p>
          <a:endParaRPr lang="en-US" sz="2200"/>
        </a:p>
      </dgm:t>
    </dgm:pt>
    <dgm:pt modelId="{306CDFF2-0803-45C6-8C55-95CB28D0453E}" type="pres">
      <dgm:prSet presAssocID="{68B8998E-54E1-4097-92C7-C143F8A3EC31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C94105EE-5D15-4D33-B37F-6DA9D9B839EF}" type="pres">
      <dgm:prSet presAssocID="{BA80E7D6-21D9-45BF-89C4-1F6E4FE210DE}" presName="hierRoot1" presStyleCnt="0"/>
      <dgm:spPr/>
    </dgm:pt>
    <dgm:pt modelId="{AF74BDDE-761E-483A-801C-59BE4A57CC91}" type="pres">
      <dgm:prSet presAssocID="{BA80E7D6-21D9-45BF-89C4-1F6E4FE210DE}" presName="composite" presStyleCnt="0"/>
      <dgm:spPr/>
    </dgm:pt>
    <dgm:pt modelId="{02370AF4-D097-44E2-9DF8-CE9F0655DF74}" type="pres">
      <dgm:prSet presAssocID="{BA80E7D6-21D9-45BF-89C4-1F6E4FE210DE}" presName="background" presStyleLbl="node0" presStyleIdx="0" presStyleCnt="3"/>
      <dgm:spPr/>
    </dgm:pt>
    <dgm:pt modelId="{6918A59A-54E7-4E2E-841D-E2058110BAA0}" type="pres">
      <dgm:prSet presAssocID="{BA80E7D6-21D9-45BF-89C4-1F6E4FE210DE}" presName="text" presStyleLbl="fgAcc0" presStyleIdx="0" presStyleCnt="3">
        <dgm:presLayoutVars>
          <dgm:chPref val="3"/>
        </dgm:presLayoutVars>
      </dgm:prSet>
      <dgm:spPr/>
    </dgm:pt>
    <dgm:pt modelId="{2C2CF1A7-9715-42F8-B2F6-9E7DFA50F3C7}" type="pres">
      <dgm:prSet presAssocID="{BA80E7D6-21D9-45BF-89C4-1F6E4FE210DE}" presName="hierChild2" presStyleCnt="0"/>
      <dgm:spPr/>
    </dgm:pt>
    <dgm:pt modelId="{20FDA737-C351-4A77-B17D-B99355D1B92C}" type="pres">
      <dgm:prSet presAssocID="{056A67BD-7BC7-4375-9888-B85437537AE1}" presName="hierRoot1" presStyleCnt="0"/>
      <dgm:spPr/>
    </dgm:pt>
    <dgm:pt modelId="{9AB0ADD7-2FA9-422A-9741-8AFEF3E7C4F4}" type="pres">
      <dgm:prSet presAssocID="{056A67BD-7BC7-4375-9888-B85437537AE1}" presName="composite" presStyleCnt="0"/>
      <dgm:spPr/>
    </dgm:pt>
    <dgm:pt modelId="{DBB7EFC0-A21C-4EAA-915D-2F6849B80B6A}" type="pres">
      <dgm:prSet presAssocID="{056A67BD-7BC7-4375-9888-B85437537AE1}" presName="background" presStyleLbl="node0" presStyleIdx="1" presStyleCnt="3"/>
      <dgm:spPr/>
    </dgm:pt>
    <dgm:pt modelId="{16FE24D5-0381-4266-A550-67C9DB95A1A6}" type="pres">
      <dgm:prSet presAssocID="{056A67BD-7BC7-4375-9888-B85437537AE1}" presName="text" presStyleLbl="fgAcc0" presStyleIdx="1" presStyleCnt="3">
        <dgm:presLayoutVars>
          <dgm:chPref val="3"/>
        </dgm:presLayoutVars>
      </dgm:prSet>
      <dgm:spPr/>
    </dgm:pt>
    <dgm:pt modelId="{F7AE8A75-88BE-4B36-8F61-46CF75C90236}" type="pres">
      <dgm:prSet presAssocID="{056A67BD-7BC7-4375-9888-B85437537AE1}" presName="hierChild2" presStyleCnt="0"/>
      <dgm:spPr/>
    </dgm:pt>
    <dgm:pt modelId="{16DC239F-46CE-445F-912C-4A40B4E427B5}" type="pres">
      <dgm:prSet presAssocID="{5CDD1809-61DE-45DE-A36C-3E5594D32EF4}" presName="hierRoot1" presStyleCnt="0"/>
      <dgm:spPr/>
    </dgm:pt>
    <dgm:pt modelId="{80688989-AED0-44EC-AE1D-5EAFB709D8F6}" type="pres">
      <dgm:prSet presAssocID="{5CDD1809-61DE-45DE-A36C-3E5594D32EF4}" presName="composite" presStyleCnt="0"/>
      <dgm:spPr/>
    </dgm:pt>
    <dgm:pt modelId="{0EDCA991-A88A-4A78-A209-C874E0D5485A}" type="pres">
      <dgm:prSet presAssocID="{5CDD1809-61DE-45DE-A36C-3E5594D32EF4}" presName="background" presStyleLbl="node0" presStyleIdx="2" presStyleCnt="3"/>
      <dgm:spPr/>
    </dgm:pt>
    <dgm:pt modelId="{001CFE0D-88B3-4FC4-A3A9-6CC9A0074FD8}" type="pres">
      <dgm:prSet presAssocID="{5CDD1809-61DE-45DE-A36C-3E5594D32EF4}" presName="text" presStyleLbl="fgAcc0" presStyleIdx="2" presStyleCnt="3" custScaleY="135579">
        <dgm:presLayoutVars>
          <dgm:chPref val="3"/>
        </dgm:presLayoutVars>
      </dgm:prSet>
      <dgm:spPr/>
    </dgm:pt>
    <dgm:pt modelId="{D31953A3-4E4C-4518-B1FF-42CD19E547CE}" type="pres">
      <dgm:prSet presAssocID="{5CDD1809-61DE-45DE-A36C-3E5594D32EF4}" presName="hierChild2" presStyleCnt="0"/>
      <dgm:spPr/>
    </dgm:pt>
  </dgm:ptLst>
  <dgm:cxnLst>
    <dgm:cxn modelId="{E7CFD933-C5AA-4817-B956-9BA6B8858DD3}" srcId="{68B8998E-54E1-4097-92C7-C143F8A3EC31}" destId="{5CDD1809-61DE-45DE-A36C-3E5594D32EF4}" srcOrd="2" destOrd="0" parTransId="{07671A86-1ADE-4F25-9BC6-434A2B19A29C}" sibTransId="{838C5CBA-995F-4946-98F7-BD161E10C9DD}"/>
    <dgm:cxn modelId="{3238A86A-9E2A-4B46-B2C5-23E78E64763A}" type="presOf" srcId="{BA80E7D6-21D9-45BF-89C4-1F6E4FE210DE}" destId="{6918A59A-54E7-4E2E-841D-E2058110BAA0}" srcOrd="0" destOrd="0" presId="urn:microsoft.com/office/officeart/2005/8/layout/hierarchy1"/>
    <dgm:cxn modelId="{662FC793-F06E-491B-B899-E2D0E139246F}" type="presOf" srcId="{5CDD1809-61DE-45DE-A36C-3E5594D32EF4}" destId="{001CFE0D-88B3-4FC4-A3A9-6CC9A0074FD8}" srcOrd="0" destOrd="0" presId="urn:microsoft.com/office/officeart/2005/8/layout/hierarchy1"/>
    <dgm:cxn modelId="{A3EC7DA4-810A-4667-9BA1-A328F7CABFB2}" type="presOf" srcId="{056A67BD-7BC7-4375-9888-B85437537AE1}" destId="{16FE24D5-0381-4266-A550-67C9DB95A1A6}" srcOrd="0" destOrd="0" presId="urn:microsoft.com/office/officeart/2005/8/layout/hierarchy1"/>
    <dgm:cxn modelId="{D86068A5-7B9D-4BEE-BD18-D99442162CCB}" srcId="{68B8998E-54E1-4097-92C7-C143F8A3EC31}" destId="{056A67BD-7BC7-4375-9888-B85437537AE1}" srcOrd="1" destOrd="0" parTransId="{A850D119-527A-4CDB-9D05-CBCD55776F07}" sibTransId="{81328A72-57D6-4C3B-BB18-ADBFEAD89974}"/>
    <dgm:cxn modelId="{12FA14D3-0094-4349-8C08-2D0E2176FBDB}" srcId="{68B8998E-54E1-4097-92C7-C143F8A3EC31}" destId="{BA80E7D6-21D9-45BF-89C4-1F6E4FE210DE}" srcOrd="0" destOrd="0" parTransId="{DB826753-BAA2-4240-9819-8D162C780E56}" sibTransId="{38F900C3-821E-4922-9BC1-8BA5CFC30131}"/>
    <dgm:cxn modelId="{9DC28CED-733B-43CD-839C-9573223EAEFC}" type="presOf" srcId="{68B8998E-54E1-4097-92C7-C143F8A3EC31}" destId="{306CDFF2-0803-45C6-8C55-95CB28D0453E}" srcOrd="0" destOrd="0" presId="urn:microsoft.com/office/officeart/2005/8/layout/hierarchy1"/>
    <dgm:cxn modelId="{4395E207-F2A6-438D-9FA4-CC3E483CC71F}" type="presParOf" srcId="{306CDFF2-0803-45C6-8C55-95CB28D0453E}" destId="{C94105EE-5D15-4D33-B37F-6DA9D9B839EF}" srcOrd="0" destOrd="0" presId="urn:microsoft.com/office/officeart/2005/8/layout/hierarchy1"/>
    <dgm:cxn modelId="{B9B5234B-ADFF-44B6-BC70-72AFAD652256}" type="presParOf" srcId="{C94105EE-5D15-4D33-B37F-6DA9D9B839EF}" destId="{AF74BDDE-761E-483A-801C-59BE4A57CC91}" srcOrd="0" destOrd="0" presId="urn:microsoft.com/office/officeart/2005/8/layout/hierarchy1"/>
    <dgm:cxn modelId="{8F7176E7-577E-4CB5-B4B6-DAC13F5CAA85}" type="presParOf" srcId="{AF74BDDE-761E-483A-801C-59BE4A57CC91}" destId="{02370AF4-D097-44E2-9DF8-CE9F0655DF74}" srcOrd="0" destOrd="0" presId="urn:microsoft.com/office/officeart/2005/8/layout/hierarchy1"/>
    <dgm:cxn modelId="{E9C2669C-3D20-4288-B269-1DAF5E726437}" type="presParOf" srcId="{AF74BDDE-761E-483A-801C-59BE4A57CC91}" destId="{6918A59A-54E7-4E2E-841D-E2058110BAA0}" srcOrd="1" destOrd="0" presId="urn:microsoft.com/office/officeart/2005/8/layout/hierarchy1"/>
    <dgm:cxn modelId="{CC8FB6C4-A7B7-4F0F-B47C-AEEFEBD3D4DB}" type="presParOf" srcId="{C94105EE-5D15-4D33-B37F-6DA9D9B839EF}" destId="{2C2CF1A7-9715-42F8-B2F6-9E7DFA50F3C7}" srcOrd="1" destOrd="0" presId="urn:microsoft.com/office/officeart/2005/8/layout/hierarchy1"/>
    <dgm:cxn modelId="{DB999D2E-A786-4271-83C3-2D98F8EDC5C0}" type="presParOf" srcId="{306CDFF2-0803-45C6-8C55-95CB28D0453E}" destId="{20FDA737-C351-4A77-B17D-B99355D1B92C}" srcOrd="1" destOrd="0" presId="urn:microsoft.com/office/officeart/2005/8/layout/hierarchy1"/>
    <dgm:cxn modelId="{02C48ECA-8EFE-4661-B1BE-91EC7E021F55}" type="presParOf" srcId="{20FDA737-C351-4A77-B17D-B99355D1B92C}" destId="{9AB0ADD7-2FA9-422A-9741-8AFEF3E7C4F4}" srcOrd="0" destOrd="0" presId="urn:microsoft.com/office/officeart/2005/8/layout/hierarchy1"/>
    <dgm:cxn modelId="{7727BF4D-30CB-451F-9D2D-9E5769311777}" type="presParOf" srcId="{9AB0ADD7-2FA9-422A-9741-8AFEF3E7C4F4}" destId="{DBB7EFC0-A21C-4EAA-915D-2F6849B80B6A}" srcOrd="0" destOrd="0" presId="urn:microsoft.com/office/officeart/2005/8/layout/hierarchy1"/>
    <dgm:cxn modelId="{6333B821-28EC-4950-A1A2-D0869D0EDDC6}" type="presParOf" srcId="{9AB0ADD7-2FA9-422A-9741-8AFEF3E7C4F4}" destId="{16FE24D5-0381-4266-A550-67C9DB95A1A6}" srcOrd="1" destOrd="0" presId="urn:microsoft.com/office/officeart/2005/8/layout/hierarchy1"/>
    <dgm:cxn modelId="{608D88E7-EA8C-4C37-942B-446E1F4AA66A}" type="presParOf" srcId="{20FDA737-C351-4A77-B17D-B99355D1B92C}" destId="{F7AE8A75-88BE-4B36-8F61-46CF75C90236}" srcOrd="1" destOrd="0" presId="urn:microsoft.com/office/officeart/2005/8/layout/hierarchy1"/>
    <dgm:cxn modelId="{AC5CA53F-63C0-4A3B-9EC5-A622AB66700F}" type="presParOf" srcId="{306CDFF2-0803-45C6-8C55-95CB28D0453E}" destId="{16DC239F-46CE-445F-912C-4A40B4E427B5}" srcOrd="2" destOrd="0" presId="urn:microsoft.com/office/officeart/2005/8/layout/hierarchy1"/>
    <dgm:cxn modelId="{4555F286-781B-41DE-9A5B-EDBDA1AFF84E}" type="presParOf" srcId="{16DC239F-46CE-445F-912C-4A40B4E427B5}" destId="{80688989-AED0-44EC-AE1D-5EAFB709D8F6}" srcOrd="0" destOrd="0" presId="urn:microsoft.com/office/officeart/2005/8/layout/hierarchy1"/>
    <dgm:cxn modelId="{2759B6B2-C6E0-4512-91B8-487299EE797E}" type="presParOf" srcId="{80688989-AED0-44EC-AE1D-5EAFB709D8F6}" destId="{0EDCA991-A88A-4A78-A209-C874E0D5485A}" srcOrd="0" destOrd="0" presId="urn:microsoft.com/office/officeart/2005/8/layout/hierarchy1"/>
    <dgm:cxn modelId="{00259632-9CA0-4D66-95AA-66FD1882FBFD}" type="presParOf" srcId="{80688989-AED0-44EC-AE1D-5EAFB709D8F6}" destId="{001CFE0D-88B3-4FC4-A3A9-6CC9A0074FD8}" srcOrd="1" destOrd="0" presId="urn:microsoft.com/office/officeart/2005/8/layout/hierarchy1"/>
    <dgm:cxn modelId="{0B948AAC-9BFA-4430-AC00-578D2EC3BE31}" type="presParOf" srcId="{16DC239F-46CE-445F-912C-4A40B4E427B5}" destId="{D31953A3-4E4C-4518-B1FF-42CD19E547CE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5A0A272-3F02-4269-8FB6-3FF042F1372F}" type="doc">
      <dgm:prSet loTypeId="urn:microsoft.com/office/officeart/2005/8/layout/process5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78F38A82-133D-4973-BF34-A0886829FC3E}">
      <dgm:prSet custT="1"/>
      <dgm:spPr/>
      <dgm:t>
        <a:bodyPr/>
        <a:lstStyle/>
        <a:p>
          <a:r>
            <a:rPr lang="es-AR" sz="2300" dirty="0"/>
            <a:t>Su tesis central o directriz asume que la función cognoscitiva es una función biológica más, que si bien deriva de las funciones orgánicas, representa su forma más diferenciada en los intercambios con el medio.</a:t>
          </a:r>
          <a:endParaRPr lang="en-US" sz="2300" dirty="0"/>
        </a:p>
      </dgm:t>
    </dgm:pt>
    <dgm:pt modelId="{A3F071DB-FFCC-4771-91AD-26CDA2F25202}" type="parTrans" cxnId="{8D4F0677-D8A1-4BF5-9B19-50298117A01C}">
      <dgm:prSet/>
      <dgm:spPr/>
      <dgm:t>
        <a:bodyPr/>
        <a:lstStyle/>
        <a:p>
          <a:endParaRPr lang="en-US" sz="2300"/>
        </a:p>
      </dgm:t>
    </dgm:pt>
    <dgm:pt modelId="{B4C23019-3085-4B07-A67C-B89700A542BD}" type="sibTrans" cxnId="{8D4F0677-D8A1-4BF5-9B19-50298117A01C}">
      <dgm:prSet custT="1"/>
      <dgm:spPr/>
      <dgm:t>
        <a:bodyPr/>
        <a:lstStyle/>
        <a:p>
          <a:endParaRPr lang="en-US" sz="2300"/>
        </a:p>
      </dgm:t>
    </dgm:pt>
    <dgm:pt modelId="{BD2073F4-4E1F-43E1-831D-7AE4F4195210}">
      <dgm:prSet custT="1"/>
      <dgm:spPr/>
      <dgm:t>
        <a:bodyPr/>
        <a:lstStyle/>
        <a:p>
          <a:r>
            <a:rPr lang="es-AR" sz="2300" dirty="0"/>
            <a:t>El producto de la cognición, si bien no es cosa física, colabora eficazmente en la relación del organismo con el medio, es decir, tiene función adaptativa.</a:t>
          </a:r>
          <a:endParaRPr lang="en-US" sz="2300" dirty="0"/>
        </a:p>
      </dgm:t>
    </dgm:pt>
    <dgm:pt modelId="{4F1C9927-E561-4A07-A30F-71C156D0200F}" type="parTrans" cxnId="{769FC20C-6852-4312-B359-0FA10D88890E}">
      <dgm:prSet/>
      <dgm:spPr/>
      <dgm:t>
        <a:bodyPr/>
        <a:lstStyle/>
        <a:p>
          <a:endParaRPr lang="en-US" sz="2300"/>
        </a:p>
      </dgm:t>
    </dgm:pt>
    <dgm:pt modelId="{78CFEE58-AF03-4D65-954F-5BD06DC6D6AD}" type="sibTrans" cxnId="{769FC20C-6852-4312-B359-0FA10D88890E}">
      <dgm:prSet/>
      <dgm:spPr/>
      <dgm:t>
        <a:bodyPr/>
        <a:lstStyle/>
        <a:p>
          <a:endParaRPr lang="en-US" sz="2300"/>
        </a:p>
      </dgm:t>
    </dgm:pt>
    <dgm:pt modelId="{D0360CDC-5B1A-4A2F-9D6D-57B4F9B5E858}" type="pres">
      <dgm:prSet presAssocID="{65A0A272-3F02-4269-8FB6-3FF042F1372F}" presName="diagram" presStyleCnt="0">
        <dgm:presLayoutVars>
          <dgm:dir/>
          <dgm:resizeHandles val="exact"/>
        </dgm:presLayoutVars>
      </dgm:prSet>
      <dgm:spPr/>
    </dgm:pt>
    <dgm:pt modelId="{309DBEE4-B898-46A4-8BA2-748CE212E0EC}" type="pres">
      <dgm:prSet presAssocID="{78F38A82-133D-4973-BF34-A0886829FC3E}" presName="node" presStyleLbl="node1" presStyleIdx="0" presStyleCnt="2">
        <dgm:presLayoutVars>
          <dgm:bulletEnabled val="1"/>
        </dgm:presLayoutVars>
      </dgm:prSet>
      <dgm:spPr/>
    </dgm:pt>
    <dgm:pt modelId="{F71BA31B-4EFF-43AF-B13E-D8159CEA23D9}" type="pres">
      <dgm:prSet presAssocID="{B4C23019-3085-4B07-A67C-B89700A542BD}" presName="sibTrans" presStyleLbl="sibTrans2D1" presStyleIdx="0" presStyleCnt="1"/>
      <dgm:spPr/>
    </dgm:pt>
    <dgm:pt modelId="{6FA454E1-E28B-4334-8724-EAC13E033E3F}" type="pres">
      <dgm:prSet presAssocID="{B4C23019-3085-4B07-A67C-B89700A542BD}" presName="connectorText" presStyleLbl="sibTrans2D1" presStyleIdx="0" presStyleCnt="1"/>
      <dgm:spPr/>
    </dgm:pt>
    <dgm:pt modelId="{908A4BEF-DD31-4477-86C0-01A50F20648D}" type="pres">
      <dgm:prSet presAssocID="{BD2073F4-4E1F-43E1-831D-7AE4F4195210}" presName="node" presStyleLbl="node1" presStyleIdx="1" presStyleCnt="2" custScaleX="122195">
        <dgm:presLayoutVars>
          <dgm:bulletEnabled val="1"/>
        </dgm:presLayoutVars>
      </dgm:prSet>
      <dgm:spPr/>
    </dgm:pt>
  </dgm:ptLst>
  <dgm:cxnLst>
    <dgm:cxn modelId="{769FC20C-6852-4312-B359-0FA10D88890E}" srcId="{65A0A272-3F02-4269-8FB6-3FF042F1372F}" destId="{BD2073F4-4E1F-43E1-831D-7AE4F4195210}" srcOrd="1" destOrd="0" parTransId="{4F1C9927-E561-4A07-A30F-71C156D0200F}" sibTransId="{78CFEE58-AF03-4D65-954F-5BD06DC6D6AD}"/>
    <dgm:cxn modelId="{8C5A6B1E-7217-428E-A57B-8E2E575E07D6}" type="presOf" srcId="{78F38A82-133D-4973-BF34-A0886829FC3E}" destId="{309DBEE4-B898-46A4-8BA2-748CE212E0EC}" srcOrd="0" destOrd="0" presId="urn:microsoft.com/office/officeart/2005/8/layout/process5"/>
    <dgm:cxn modelId="{B5C29236-FF12-4E33-A227-E4F71F28FBE4}" type="presOf" srcId="{B4C23019-3085-4B07-A67C-B89700A542BD}" destId="{F71BA31B-4EFF-43AF-B13E-D8159CEA23D9}" srcOrd="0" destOrd="0" presId="urn:microsoft.com/office/officeart/2005/8/layout/process5"/>
    <dgm:cxn modelId="{8D4F0677-D8A1-4BF5-9B19-50298117A01C}" srcId="{65A0A272-3F02-4269-8FB6-3FF042F1372F}" destId="{78F38A82-133D-4973-BF34-A0886829FC3E}" srcOrd="0" destOrd="0" parTransId="{A3F071DB-FFCC-4771-91AD-26CDA2F25202}" sibTransId="{B4C23019-3085-4B07-A67C-B89700A542BD}"/>
    <dgm:cxn modelId="{34C35DA0-B603-467C-9562-F79179E0EB8C}" type="presOf" srcId="{BD2073F4-4E1F-43E1-831D-7AE4F4195210}" destId="{908A4BEF-DD31-4477-86C0-01A50F20648D}" srcOrd="0" destOrd="0" presId="urn:microsoft.com/office/officeart/2005/8/layout/process5"/>
    <dgm:cxn modelId="{9DA2E1D1-F670-460A-9249-6141A0723D44}" type="presOf" srcId="{B4C23019-3085-4B07-A67C-B89700A542BD}" destId="{6FA454E1-E28B-4334-8724-EAC13E033E3F}" srcOrd="1" destOrd="0" presId="urn:microsoft.com/office/officeart/2005/8/layout/process5"/>
    <dgm:cxn modelId="{EB0A95FB-94C6-40A0-8D55-EC816510E7B7}" type="presOf" srcId="{65A0A272-3F02-4269-8FB6-3FF042F1372F}" destId="{D0360CDC-5B1A-4A2F-9D6D-57B4F9B5E858}" srcOrd="0" destOrd="0" presId="urn:microsoft.com/office/officeart/2005/8/layout/process5"/>
    <dgm:cxn modelId="{D6E9CD98-DD7B-4943-84DF-30681B7EB1C3}" type="presParOf" srcId="{D0360CDC-5B1A-4A2F-9D6D-57B4F9B5E858}" destId="{309DBEE4-B898-46A4-8BA2-748CE212E0EC}" srcOrd="0" destOrd="0" presId="urn:microsoft.com/office/officeart/2005/8/layout/process5"/>
    <dgm:cxn modelId="{64C9DE11-6297-4D9E-804F-C019F4915CD3}" type="presParOf" srcId="{D0360CDC-5B1A-4A2F-9D6D-57B4F9B5E858}" destId="{F71BA31B-4EFF-43AF-B13E-D8159CEA23D9}" srcOrd="1" destOrd="0" presId="urn:microsoft.com/office/officeart/2005/8/layout/process5"/>
    <dgm:cxn modelId="{C2735AFA-B1FE-466F-99B4-1BE6BBDE1FFD}" type="presParOf" srcId="{F71BA31B-4EFF-43AF-B13E-D8159CEA23D9}" destId="{6FA454E1-E28B-4334-8724-EAC13E033E3F}" srcOrd="0" destOrd="0" presId="urn:microsoft.com/office/officeart/2005/8/layout/process5"/>
    <dgm:cxn modelId="{F4D311E2-511A-4AD3-AC99-E0D214F6A472}" type="presParOf" srcId="{D0360CDC-5B1A-4A2F-9D6D-57B4F9B5E858}" destId="{908A4BEF-DD31-4477-86C0-01A50F20648D}" srcOrd="2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776F479-888D-4432-A26B-8438F36DE508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244ADA8A-F8F6-449B-828C-208ECCF1874D}">
      <dgm:prSet/>
      <dgm:spPr/>
      <dgm:t>
        <a:bodyPr/>
        <a:lstStyle/>
        <a:p>
          <a:r>
            <a:rPr lang="es-AR" dirty="0"/>
            <a:t>Innatos: se adquieren a lo largo de la filogenia.</a:t>
          </a:r>
          <a:endParaRPr lang="en-US" dirty="0"/>
        </a:p>
      </dgm:t>
    </dgm:pt>
    <dgm:pt modelId="{086BDE79-D84A-4606-809D-E36ED5E55559}" type="parTrans" cxnId="{13330548-E392-4F34-B342-A4F87173DF6C}">
      <dgm:prSet/>
      <dgm:spPr/>
      <dgm:t>
        <a:bodyPr/>
        <a:lstStyle/>
        <a:p>
          <a:endParaRPr lang="en-US"/>
        </a:p>
      </dgm:t>
    </dgm:pt>
    <dgm:pt modelId="{843F2258-EEC5-42FB-8BA5-B132F370B709}" type="sibTrans" cxnId="{13330548-E392-4F34-B342-A4F87173DF6C}">
      <dgm:prSet/>
      <dgm:spPr/>
      <dgm:t>
        <a:bodyPr/>
        <a:lstStyle/>
        <a:p>
          <a:endParaRPr lang="en-US"/>
        </a:p>
      </dgm:t>
    </dgm:pt>
    <dgm:pt modelId="{49BBC897-6343-4F03-B92E-02EB4B45C99E}">
      <dgm:prSet/>
      <dgm:spPr/>
      <dgm:t>
        <a:bodyPr/>
        <a:lstStyle/>
        <a:p>
          <a:r>
            <a:rPr lang="es-AR"/>
            <a:t>Reflejos</a:t>
          </a:r>
          <a:endParaRPr lang="en-US"/>
        </a:p>
      </dgm:t>
    </dgm:pt>
    <dgm:pt modelId="{F991D300-0D02-4F02-8232-84204656334B}" type="parTrans" cxnId="{E90DE9B6-56E4-4938-A8F2-3A93AC29A6DA}">
      <dgm:prSet/>
      <dgm:spPr/>
      <dgm:t>
        <a:bodyPr/>
        <a:lstStyle/>
        <a:p>
          <a:endParaRPr lang="en-US"/>
        </a:p>
      </dgm:t>
    </dgm:pt>
    <dgm:pt modelId="{211F00E0-2FDE-4008-99BA-1D2E2786A8EB}" type="sibTrans" cxnId="{E90DE9B6-56E4-4938-A8F2-3A93AC29A6DA}">
      <dgm:prSet/>
      <dgm:spPr/>
      <dgm:t>
        <a:bodyPr/>
        <a:lstStyle/>
        <a:p>
          <a:endParaRPr lang="en-US"/>
        </a:p>
      </dgm:t>
    </dgm:pt>
    <dgm:pt modelId="{1138EE8C-4F26-4AC9-A78A-55B95E6EB664}">
      <dgm:prSet/>
      <dgm:spPr/>
      <dgm:t>
        <a:bodyPr/>
        <a:lstStyle/>
        <a:p>
          <a:r>
            <a:rPr lang="es-AR"/>
            <a:t>Instintos </a:t>
          </a:r>
          <a:endParaRPr lang="en-US"/>
        </a:p>
      </dgm:t>
    </dgm:pt>
    <dgm:pt modelId="{8AF31F1A-17AD-4B0B-B326-4515AF6C9A1B}" type="parTrans" cxnId="{FA9FC7BD-DF3F-496B-96CA-283F7F617167}">
      <dgm:prSet/>
      <dgm:spPr/>
      <dgm:t>
        <a:bodyPr/>
        <a:lstStyle/>
        <a:p>
          <a:endParaRPr lang="en-US"/>
        </a:p>
      </dgm:t>
    </dgm:pt>
    <dgm:pt modelId="{78B05CC6-93DA-4A72-A205-4B6C6C8885FC}" type="sibTrans" cxnId="{FA9FC7BD-DF3F-496B-96CA-283F7F617167}">
      <dgm:prSet/>
      <dgm:spPr/>
      <dgm:t>
        <a:bodyPr/>
        <a:lstStyle/>
        <a:p>
          <a:endParaRPr lang="en-US"/>
        </a:p>
      </dgm:t>
    </dgm:pt>
    <dgm:pt modelId="{54CE0238-2DAC-4D23-8C75-88DDA8EDCC33}">
      <dgm:prSet/>
      <dgm:spPr/>
      <dgm:t>
        <a:bodyPr/>
        <a:lstStyle/>
        <a:p>
          <a:r>
            <a:rPr lang="es-AR"/>
            <a:t>Adquiridos: se adquieren a lo largo de la ontogenia.</a:t>
          </a:r>
          <a:endParaRPr lang="en-US"/>
        </a:p>
      </dgm:t>
    </dgm:pt>
    <dgm:pt modelId="{10616641-2254-49BB-BBE4-EAEC52D67BBC}" type="parTrans" cxnId="{68899D48-73C1-41AA-ACFF-CC60ACD310CD}">
      <dgm:prSet/>
      <dgm:spPr/>
      <dgm:t>
        <a:bodyPr/>
        <a:lstStyle/>
        <a:p>
          <a:endParaRPr lang="en-US"/>
        </a:p>
      </dgm:t>
    </dgm:pt>
    <dgm:pt modelId="{787AE548-40E4-4E1B-BFB3-E8BD1BDF283C}" type="sibTrans" cxnId="{68899D48-73C1-41AA-ACFF-CC60ACD310CD}">
      <dgm:prSet/>
      <dgm:spPr/>
      <dgm:t>
        <a:bodyPr/>
        <a:lstStyle/>
        <a:p>
          <a:endParaRPr lang="en-US"/>
        </a:p>
      </dgm:t>
    </dgm:pt>
    <dgm:pt modelId="{CC67260B-C030-4056-9BD4-CB617F3D6359}">
      <dgm:prSet/>
      <dgm:spPr/>
      <dgm:t>
        <a:bodyPr/>
        <a:lstStyle/>
        <a:p>
          <a:r>
            <a:rPr lang="es-AR"/>
            <a:t>Percepciones</a:t>
          </a:r>
          <a:endParaRPr lang="en-US"/>
        </a:p>
      </dgm:t>
    </dgm:pt>
    <dgm:pt modelId="{B4902311-BF1D-4AE6-B4A2-E1B6EFE82152}" type="parTrans" cxnId="{DD65ABD5-5002-4795-B0B2-40838A694558}">
      <dgm:prSet/>
      <dgm:spPr/>
      <dgm:t>
        <a:bodyPr/>
        <a:lstStyle/>
        <a:p>
          <a:endParaRPr lang="en-US"/>
        </a:p>
      </dgm:t>
    </dgm:pt>
    <dgm:pt modelId="{3862A820-0EEB-452E-9B5F-29B5701910E6}" type="sibTrans" cxnId="{DD65ABD5-5002-4795-B0B2-40838A694558}">
      <dgm:prSet/>
      <dgm:spPr/>
      <dgm:t>
        <a:bodyPr/>
        <a:lstStyle/>
        <a:p>
          <a:endParaRPr lang="en-US"/>
        </a:p>
      </dgm:t>
    </dgm:pt>
    <dgm:pt modelId="{36506552-962C-4EA2-9D22-5017B4213AC9}">
      <dgm:prSet/>
      <dgm:spPr/>
      <dgm:t>
        <a:bodyPr/>
        <a:lstStyle/>
        <a:p>
          <a:r>
            <a:rPr lang="es-AR"/>
            <a:t>Condicionamientos</a:t>
          </a:r>
          <a:endParaRPr lang="en-US"/>
        </a:p>
      </dgm:t>
    </dgm:pt>
    <dgm:pt modelId="{B113E760-146A-41F2-B733-139C3890C8BC}" type="parTrans" cxnId="{53F07E77-963B-482B-BDA4-E365F0B6F46C}">
      <dgm:prSet/>
      <dgm:spPr/>
      <dgm:t>
        <a:bodyPr/>
        <a:lstStyle/>
        <a:p>
          <a:endParaRPr lang="en-US"/>
        </a:p>
      </dgm:t>
    </dgm:pt>
    <dgm:pt modelId="{4DC3C415-E671-4B56-8F2C-EAD50C246C60}" type="sibTrans" cxnId="{53F07E77-963B-482B-BDA4-E365F0B6F46C}">
      <dgm:prSet/>
      <dgm:spPr/>
      <dgm:t>
        <a:bodyPr/>
        <a:lstStyle/>
        <a:p>
          <a:endParaRPr lang="en-US"/>
        </a:p>
      </dgm:t>
    </dgm:pt>
    <dgm:pt modelId="{F94ED521-2BE8-488F-AEFC-DC803C96DD92}">
      <dgm:prSet/>
      <dgm:spPr/>
      <dgm:t>
        <a:bodyPr/>
        <a:lstStyle/>
        <a:p>
          <a:r>
            <a:rPr lang="es-AR"/>
            <a:t>Aprendizajes empíricos</a:t>
          </a:r>
          <a:endParaRPr lang="en-US"/>
        </a:p>
      </dgm:t>
    </dgm:pt>
    <dgm:pt modelId="{1782ACC3-6094-43EC-A524-C1120969283C}" type="parTrans" cxnId="{3717F17A-EC48-49A8-AF3E-8AACDF1C70D4}">
      <dgm:prSet/>
      <dgm:spPr/>
      <dgm:t>
        <a:bodyPr/>
        <a:lstStyle/>
        <a:p>
          <a:endParaRPr lang="en-US"/>
        </a:p>
      </dgm:t>
    </dgm:pt>
    <dgm:pt modelId="{CC3C4A07-D820-4CA8-9236-8C42CE3BE17D}" type="sibTrans" cxnId="{3717F17A-EC48-49A8-AF3E-8AACDF1C70D4}">
      <dgm:prSet/>
      <dgm:spPr/>
      <dgm:t>
        <a:bodyPr/>
        <a:lstStyle/>
        <a:p>
          <a:endParaRPr lang="en-US"/>
        </a:p>
      </dgm:t>
    </dgm:pt>
    <dgm:pt modelId="{FE05B27D-F536-4F7B-8D38-762D2BF4C435}">
      <dgm:prSet/>
      <dgm:spPr/>
      <dgm:t>
        <a:bodyPr/>
        <a:lstStyle/>
        <a:p>
          <a:r>
            <a:rPr lang="es-AR"/>
            <a:t>Estructuras lógico-matemáticas</a:t>
          </a:r>
          <a:endParaRPr lang="en-US"/>
        </a:p>
      </dgm:t>
    </dgm:pt>
    <dgm:pt modelId="{E3E0DCC8-B5C5-4CF6-853C-1E3B40BE38ED}" type="parTrans" cxnId="{B1F6C43A-6827-477A-BE19-DD4CFB85C15C}">
      <dgm:prSet/>
      <dgm:spPr/>
      <dgm:t>
        <a:bodyPr/>
        <a:lstStyle/>
        <a:p>
          <a:endParaRPr lang="en-US"/>
        </a:p>
      </dgm:t>
    </dgm:pt>
    <dgm:pt modelId="{C0391C45-FCDF-4850-A757-2C0E1342B9B6}" type="sibTrans" cxnId="{B1F6C43A-6827-477A-BE19-DD4CFB85C15C}">
      <dgm:prSet/>
      <dgm:spPr/>
      <dgm:t>
        <a:bodyPr/>
        <a:lstStyle/>
        <a:p>
          <a:endParaRPr lang="en-US"/>
        </a:p>
      </dgm:t>
    </dgm:pt>
    <dgm:pt modelId="{92F2C643-3895-487B-89AC-119C67C8B7BE}" type="pres">
      <dgm:prSet presAssocID="{9776F479-888D-4432-A26B-8438F36DE508}" presName="linear" presStyleCnt="0">
        <dgm:presLayoutVars>
          <dgm:animLvl val="lvl"/>
          <dgm:resizeHandles val="exact"/>
        </dgm:presLayoutVars>
      </dgm:prSet>
      <dgm:spPr/>
    </dgm:pt>
    <dgm:pt modelId="{1F01BDD0-A5B0-436A-BFE6-F92045A998BD}" type="pres">
      <dgm:prSet presAssocID="{244ADA8A-F8F6-449B-828C-208ECCF1874D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E4255037-6F8B-40E4-B06D-7093066D1D42}" type="pres">
      <dgm:prSet presAssocID="{244ADA8A-F8F6-449B-828C-208ECCF1874D}" presName="childText" presStyleLbl="revTx" presStyleIdx="0" presStyleCnt="2">
        <dgm:presLayoutVars>
          <dgm:bulletEnabled val="1"/>
        </dgm:presLayoutVars>
      </dgm:prSet>
      <dgm:spPr/>
    </dgm:pt>
    <dgm:pt modelId="{7CA568C0-6180-415A-8650-59D9E8D4A47B}" type="pres">
      <dgm:prSet presAssocID="{54CE0238-2DAC-4D23-8C75-88DDA8EDCC33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34F1E2C9-1374-436F-AAD5-CF235BCED07D}" type="pres">
      <dgm:prSet presAssocID="{54CE0238-2DAC-4D23-8C75-88DDA8EDCC33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AA7B6431-C318-442A-AD6F-9A8A00912C7D}" type="presOf" srcId="{36506552-962C-4EA2-9D22-5017B4213AC9}" destId="{34F1E2C9-1374-436F-AAD5-CF235BCED07D}" srcOrd="0" destOrd="1" presId="urn:microsoft.com/office/officeart/2005/8/layout/vList2"/>
    <dgm:cxn modelId="{B1F6C43A-6827-477A-BE19-DD4CFB85C15C}" srcId="{54CE0238-2DAC-4D23-8C75-88DDA8EDCC33}" destId="{FE05B27D-F536-4F7B-8D38-762D2BF4C435}" srcOrd="3" destOrd="0" parTransId="{E3E0DCC8-B5C5-4CF6-853C-1E3B40BE38ED}" sibTransId="{C0391C45-FCDF-4850-A757-2C0E1342B9B6}"/>
    <dgm:cxn modelId="{10E85B5B-801E-403C-9F0D-AD9B6C2B5099}" type="presOf" srcId="{244ADA8A-F8F6-449B-828C-208ECCF1874D}" destId="{1F01BDD0-A5B0-436A-BFE6-F92045A998BD}" srcOrd="0" destOrd="0" presId="urn:microsoft.com/office/officeart/2005/8/layout/vList2"/>
    <dgm:cxn modelId="{73DC2466-F625-47E0-B2E3-A5CB4FA6CCE4}" type="presOf" srcId="{FE05B27D-F536-4F7B-8D38-762D2BF4C435}" destId="{34F1E2C9-1374-436F-AAD5-CF235BCED07D}" srcOrd="0" destOrd="3" presId="urn:microsoft.com/office/officeart/2005/8/layout/vList2"/>
    <dgm:cxn modelId="{13330548-E392-4F34-B342-A4F87173DF6C}" srcId="{9776F479-888D-4432-A26B-8438F36DE508}" destId="{244ADA8A-F8F6-449B-828C-208ECCF1874D}" srcOrd="0" destOrd="0" parTransId="{086BDE79-D84A-4606-809D-E36ED5E55559}" sibTransId="{843F2258-EEC5-42FB-8BA5-B132F370B709}"/>
    <dgm:cxn modelId="{68899D48-73C1-41AA-ACFF-CC60ACD310CD}" srcId="{9776F479-888D-4432-A26B-8438F36DE508}" destId="{54CE0238-2DAC-4D23-8C75-88DDA8EDCC33}" srcOrd="1" destOrd="0" parTransId="{10616641-2254-49BB-BBE4-EAEC52D67BBC}" sibTransId="{787AE548-40E4-4E1B-BFB3-E8BD1BDF283C}"/>
    <dgm:cxn modelId="{F9FD8C50-4135-40A7-A8BF-7835F52C82E5}" type="presOf" srcId="{F94ED521-2BE8-488F-AEFC-DC803C96DD92}" destId="{34F1E2C9-1374-436F-AAD5-CF235BCED07D}" srcOrd="0" destOrd="2" presId="urn:microsoft.com/office/officeart/2005/8/layout/vList2"/>
    <dgm:cxn modelId="{2E1B8E52-BFAA-4131-B5DF-66A1F03089AE}" type="presOf" srcId="{9776F479-888D-4432-A26B-8438F36DE508}" destId="{92F2C643-3895-487B-89AC-119C67C8B7BE}" srcOrd="0" destOrd="0" presId="urn:microsoft.com/office/officeart/2005/8/layout/vList2"/>
    <dgm:cxn modelId="{83152976-C7D3-45B8-B300-0A81C03963A6}" type="presOf" srcId="{54CE0238-2DAC-4D23-8C75-88DDA8EDCC33}" destId="{7CA568C0-6180-415A-8650-59D9E8D4A47B}" srcOrd="0" destOrd="0" presId="urn:microsoft.com/office/officeart/2005/8/layout/vList2"/>
    <dgm:cxn modelId="{53F07E77-963B-482B-BDA4-E365F0B6F46C}" srcId="{54CE0238-2DAC-4D23-8C75-88DDA8EDCC33}" destId="{36506552-962C-4EA2-9D22-5017B4213AC9}" srcOrd="1" destOrd="0" parTransId="{B113E760-146A-41F2-B733-139C3890C8BC}" sibTransId="{4DC3C415-E671-4B56-8F2C-EAD50C246C60}"/>
    <dgm:cxn modelId="{C9B0E658-1A95-4E9A-BA95-4C8A102420F5}" type="presOf" srcId="{CC67260B-C030-4056-9BD4-CB617F3D6359}" destId="{34F1E2C9-1374-436F-AAD5-CF235BCED07D}" srcOrd="0" destOrd="0" presId="urn:microsoft.com/office/officeart/2005/8/layout/vList2"/>
    <dgm:cxn modelId="{3717F17A-EC48-49A8-AF3E-8AACDF1C70D4}" srcId="{54CE0238-2DAC-4D23-8C75-88DDA8EDCC33}" destId="{F94ED521-2BE8-488F-AEFC-DC803C96DD92}" srcOrd="2" destOrd="0" parTransId="{1782ACC3-6094-43EC-A524-C1120969283C}" sibTransId="{CC3C4A07-D820-4CA8-9236-8C42CE3BE17D}"/>
    <dgm:cxn modelId="{11058084-E805-4A52-B6A0-2DC57C04ABA0}" type="presOf" srcId="{1138EE8C-4F26-4AC9-A78A-55B95E6EB664}" destId="{E4255037-6F8B-40E4-B06D-7093066D1D42}" srcOrd="0" destOrd="1" presId="urn:microsoft.com/office/officeart/2005/8/layout/vList2"/>
    <dgm:cxn modelId="{E90DE9B6-56E4-4938-A8F2-3A93AC29A6DA}" srcId="{244ADA8A-F8F6-449B-828C-208ECCF1874D}" destId="{49BBC897-6343-4F03-B92E-02EB4B45C99E}" srcOrd="0" destOrd="0" parTransId="{F991D300-0D02-4F02-8232-84204656334B}" sibTransId="{211F00E0-2FDE-4008-99BA-1D2E2786A8EB}"/>
    <dgm:cxn modelId="{FA9FC7BD-DF3F-496B-96CA-283F7F617167}" srcId="{244ADA8A-F8F6-449B-828C-208ECCF1874D}" destId="{1138EE8C-4F26-4AC9-A78A-55B95E6EB664}" srcOrd="1" destOrd="0" parTransId="{8AF31F1A-17AD-4B0B-B326-4515AF6C9A1B}" sibTransId="{78B05CC6-93DA-4A72-A205-4B6C6C8885FC}"/>
    <dgm:cxn modelId="{48B4B6D4-8541-46D1-B594-8DCC1ED39B5E}" type="presOf" srcId="{49BBC897-6343-4F03-B92E-02EB4B45C99E}" destId="{E4255037-6F8B-40E4-B06D-7093066D1D42}" srcOrd="0" destOrd="0" presId="urn:microsoft.com/office/officeart/2005/8/layout/vList2"/>
    <dgm:cxn modelId="{DD65ABD5-5002-4795-B0B2-40838A694558}" srcId="{54CE0238-2DAC-4D23-8C75-88DDA8EDCC33}" destId="{CC67260B-C030-4056-9BD4-CB617F3D6359}" srcOrd="0" destOrd="0" parTransId="{B4902311-BF1D-4AE6-B4A2-E1B6EFE82152}" sibTransId="{3862A820-0EEB-452E-9B5F-29B5701910E6}"/>
    <dgm:cxn modelId="{B9740279-24BE-4460-A269-E6C2689E3E71}" type="presParOf" srcId="{92F2C643-3895-487B-89AC-119C67C8B7BE}" destId="{1F01BDD0-A5B0-436A-BFE6-F92045A998BD}" srcOrd="0" destOrd="0" presId="urn:microsoft.com/office/officeart/2005/8/layout/vList2"/>
    <dgm:cxn modelId="{323197C8-CAF9-420A-87EB-9E9B29E11BDA}" type="presParOf" srcId="{92F2C643-3895-487B-89AC-119C67C8B7BE}" destId="{E4255037-6F8B-40E4-B06D-7093066D1D42}" srcOrd="1" destOrd="0" presId="urn:microsoft.com/office/officeart/2005/8/layout/vList2"/>
    <dgm:cxn modelId="{55DB3FF7-AA2E-458D-B312-337B6BA7BBBD}" type="presParOf" srcId="{92F2C643-3895-487B-89AC-119C67C8B7BE}" destId="{7CA568C0-6180-415A-8650-59D9E8D4A47B}" srcOrd="2" destOrd="0" presId="urn:microsoft.com/office/officeart/2005/8/layout/vList2"/>
    <dgm:cxn modelId="{79252411-7164-4A95-B49B-2E48DFEFB6C5}" type="presParOf" srcId="{92F2C643-3895-487B-89AC-119C67C8B7BE}" destId="{34F1E2C9-1374-436F-AAD5-CF235BCED07D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FEBA279-00E2-4CB2-A1D2-34B635336F2A}" type="doc">
      <dgm:prSet loTypeId="urn:microsoft.com/office/officeart/2008/layout/LinedList" loCatId="list" qsTypeId="urn:microsoft.com/office/officeart/2005/8/quickstyle/simple4" qsCatId="simple" csTypeId="urn:microsoft.com/office/officeart/2005/8/colors/accent4_2" csCatId="accent4"/>
      <dgm:spPr/>
      <dgm:t>
        <a:bodyPr/>
        <a:lstStyle/>
        <a:p>
          <a:endParaRPr lang="en-US"/>
        </a:p>
      </dgm:t>
    </dgm:pt>
    <dgm:pt modelId="{F258DB95-BC55-409E-9B71-0CF09032E114}">
      <dgm:prSet/>
      <dgm:spPr/>
      <dgm:t>
        <a:bodyPr/>
        <a:lstStyle/>
        <a:p>
          <a:r>
            <a:rPr lang="es-AR" dirty="0"/>
            <a:t>La asimilación incorpora información.</a:t>
          </a:r>
          <a:endParaRPr lang="en-US" dirty="0"/>
        </a:p>
      </dgm:t>
    </dgm:pt>
    <dgm:pt modelId="{660FADBC-D56B-4D4D-8A0E-387586DF60C4}" type="parTrans" cxnId="{938F121B-CB79-4FA5-9501-E3005006828B}">
      <dgm:prSet/>
      <dgm:spPr/>
      <dgm:t>
        <a:bodyPr/>
        <a:lstStyle/>
        <a:p>
          <a:endParaRPr lang="en-US"/>
        </a:p>
      </dgm:t>
    </dgm:pt>
    <dgm:pt modelId="{B1781FEE-0A7A-4794-97E4-69BEAA662E2C}" type="sibTrans" cxnId="{938F121B-CB79-4FA5-9501-E3005006828B}">
      <dgm:prSet/>
      <dgm:spPr/>
      <dgm:t>
        <a:bodyPr/>
        <a:lstStyle/>
        <a:p>
          <a:endParaRPr lang="en-US"/>
        </a:p>
      </dgm:t>
    </dgm:pt>
    <dgm:pt modelId="{0713CBCF-F524-40B0-A8DF-8149855C6717}">
      <dgm:prSet/>
      <dgm:spPr/>
      <dgm:t>
        <a:bodyPr/>
        <a:lstStyle/>
        <a:p>
          <a:r>
            <a:rPr lang="es-AR"/>
            <a:t>La acomodación ajusta el esquema de acción.</a:t>
          </a:r>
          <a:endParaRPr lang="en-US"/>
        </a:p>
      </dgm:t>
    </dgm:pt>
    <dgm:pt modelId="{5378B896-BA6A-406A-AABE-2233508B2E1C}" type="parTrans" cxnId="{CC938A0A-AC41-4010-A745-61F88F741D19}">
      <dgm:prSet/>
      <dgm:spPr/>
      <dgm:t>
        <a:bodyPr/>
        <a:lstStyle/>
        <a:p>
          <a:endParaRPr lang="en-US"/>
        </a:p>
      </dgm:t>
    </dgm:pt>
    <dgm:pt modelId="{CECFF21F-7310-4E0B-AD8A-BFF74973044E}" type="sibTrans" cxnId="{CC938A0A-AC41-4010-A745-61F88F741D19}">
      <dgm:prSet/>
      <dgm:spPr/>
      <dgm:t>
        <a:bodyPr/>
        <a:lstStyle/>
        <a:p>
          <a:endParaRPr lang="en-US"/>
        </a:p>
      </dgm:t>
    </dgm:pt>
    <dgm:pt modelId="{3C27E878-7955-4DFB-A4B3-D38AD5011D60}">
      <dgm:prSet/>
      <dgm:spPr/>
      <dgm:t>
        <a:bodyPr/>
        <a:lstStyle/>
        <a:p>
          <a:r>
            <a:rPr lang="es-AR"/>
            <a:t>Asimilar y acomodar supone siempre una modificación de la estructura cognitiva.</a:t>
          </a:r>
          <a:endParaRPr lang="en-US"/>
        </a:p>
      </dgm:t>
    </dgm:pt>
    <dgm:pt modelId="{6D7C48FA-666E-48DA-B80A-CA4EA50873DE}" type="parTrans" cxnId="{58B10949-78F0-47F7-AA5B-476364256F46}">
      <dgm:prSet/>
      <dgm:spPr/>
      <dgm:t>
        <a:bodyPr/>
        <a:lstStyle/>
        <a:p>
          <a:endParaRPr lang="en-US"/>
        </a:p>
      </dgm:t>
    </dgm:pt>
    <dgm:pt modelId="{506B0C13-11F9-46E7-AB47-90BF5FEA8823}" type="sibTrans" cxnId="{58B10949-78F0-47F7-AA5B-476364256F46}">
      <dgm:prSet/>
      <dgm:spPr/>
      <dgm:t>
        <a:bodyPr/>
        <a:lstStyle/>
        <a:p>
          <a:endParaRPr lang="en-US"/>
        </a:p>
      </dgm:t>
    </dgm:pt>
    <dgm:pt modelId="{51B98F46-90F1-4470-9C99-218B7AA5C462}" type="pres">
      <dgm:prSet presAssocID="{7FEBA279-00E2-4CB2-A1D2-34B635336F2A}" presName="vert0" presStyleCnt="0">
        <dgm:presLayoutVars>
          <dgm:dir/>
          <dgm:animOne val="branch"/>
          <dgm:animLvl val="lvl"/>
        </dgm:presLayoutVars>
      </dgm:prSet>
      <dgm:spPr/>
    </dgm:pt>
    <dgm:pt modelId="{2FF7137C-A0F7-465D-9CCD-F8D2D7437B06}" type="pres">
      <dgm:prSet presAssocID="{F258DB95-BC55-409E-9B71-0CF09032E114}" presName="thickLine" presStyleLbl="alignNode1" presStyleIdx="0" presStyleCnt="3"/>
      <dgm:spPr/>
    </dgm:pt>
    <dgm:pt modelId="{5A7A924C-3699-4349-8A02-CFDAC48E70D4}" type="pres">
      <dgm:prSet presAssocID="{F258DB95-BC55-409E-9B71-0CF09032E114}" presName="horz1" presStyleCnt="0"/>
      <dgm:spPr/>
    </dgm:pt>
    <dgm:pt modelId="{98A14937-898C-4672-99A4-137633DAB825}" type="pres">
      <dgm:prSet presAssocID="{F258DB95-BC55-409E-9B71-0CF09032E114}" presName="tx1" presStyleLbl="revTx" presStyleIdx="0" presStyleCnt="3"/>
      <dgm:spPr/>
    </dgm:pt>
    <dgm:pt modelId="{57B1F699-58C3-4566-83EF-A0259B3744F5}" type="pres">
      <dgm:prSet presAssocID="{F258DB95-BC55-409E-9B71-0CF09032E114}" presName="vert1" presStyleCnt="0"/>
      <dgm:spPr/>
    </dgm:pt>
    <dgm:pt modelId="{089E2100-1AF9-4DA7-8C56-CC9820ED2081}" type="pres">
      <dgm:prSet presAssocID="{0713CBCF-F524-40B0-A8DF-8149855C6717}" presName="thickLine" presStyleLbl="alignNode1" presStyleIdx="1" presStyleCnt="3"/>
      <dgm:spPr/>
    </dgm:pt>
    <dgm:pt modelId="{ABBDFC51-D63A-4C3D-8B59-0758F5D98BA6}" type="pres">
      <dgm:prSet presAssocID="{0713CBCF-F524-40B0-A8DF-8149855C6717}" presName="horz1" presStyleCnt="0"/>
      <dgm:spPr/>
    </dgm:pt>
    <dgm:pt modelId="{5EBB8D5F-BC9B-4E90-88EB-DAF7E5EE4680}" type="pres">
      <dgm:prSet presAssocID="{0713CBCF-F524-40B0-A8DF-8149855C6717}" presName="tx1" presStyleLbl="revTx" presStyleIdx="1" presStyleCnt="3"/>
      <dgm:spPr/>
    </dgm:pt>
    <dgm:pt modelId="{7C444959-D99B-40F1-9CAA-CD307769EB0F}" type="pres">
      <dgm:prSet presAssocID="{0713CBCF-F524-40B0-A8DF-8149855C6717}" presName="vert1" presStyleCnt="0"/>
      <dgm:spPr/>
    </dgm:pt>
    <dgm:pt modelId="{11A8222F-CC59-4391-A601-27156A37432C}" type="pres">
      <dgm:prSet presAssocID="{3C27E878-7955-4DFB-A4B3-D38AD5011D60}" presName="thickLine" presStyleLbl="alignNode1" presStyleIdx="2" presStyleCnt="3"/>
      <dgm:spPr/>
    </dgm:pt>
    <dgm:pt modelId="{1BFE3190-F9B6-4682-8609-8FCD7EF46462}" type="pres">
      <dgm:prSet presAssocID="{3C27E878-7955-4DFB-A4B3-D38AD5011D60}" presName="horz1" presStyleCnt="0"/>
      <dgm:spPr/>
    </dgm:pt>
    <dgm:pt modelId="{358C9469-1B52-4FB2-B2FB-22CEB5E5EA17}" type="pres">
      <dgm:prSet presAssocID="{3C27E878-7955-4DFB-A4B3-D38AD5011D60}" presName="tx1" presStyleLbl="revTx" presStyleIdx="2" presStyleCnt="3"/>
      <dgm:spPr/>
    </dgm:pt>
    <dgm:pt modelId="{1D575C60-D3CC-4C47-9AE2-5F7A9019631D}" type="pres">
      <dgm:prSet presAssocID="{3C27E878-7955-4DFB-A4B3-D38AD5011D60}" presName="vert1" presStyleCnt="0"/>
      <dgm:spPr/>
    </dgm:pt>
  </dgm:ptLst>
  <dgm:cxnLst>
    <dgm:cxn modelId="{CC938A0A-AC41-4010-A745-61F88F741D19}" srcId="{7FEBA279-00E2-4CB2-A1D2-34B635336F2A}" destId="{0713CBCF-F524-40B0-A8DF-8149855C6717}" srcOrd="1" destOrd="0" parTransId="{5378B896-BA6A-406A-AABE-2233508B2E1C}" sibTransId="{CECFF21F-7310-4E0B-AD8A-BFF74973044E}"/>
    <dgm:cxn modelId="{938F121B-CB79-4FA5-9501-E3005006828B}" srcId="{7FEBA279-00E2-4CB2-A1D2-34B635336F2A}" destId="{F258DB95-BC55-409E-9B71-0CF09032E114}" srcOrd="0" destOrd="0" parTransId="{660FADBC-D56B-4D4D-8A0E-387586DF60C4}" sibTransId="{B1781FEE-0A7A-4794-97E4-69BEAA662E2C}"/>
    <dgm:cxn modelId="{AD34625C-813E-4E96-B6E7-93178B453F3F}" type="presOf" srcId="{7FEBA279-00E2-4CB2-A1D2-34B635336F2A}" destId="{51B98F46-90F1-4470-9C99-218B7AA5C462}" srcOrd="0" destOrd="0" presId="urn:microsoft.com/office/officeart/2008/layout/LinedList"/>
    <dgm:cxn modelId="{58B10949-78F0-47F7-AA5B-476364256F46}" srcId="{7FEBA279-00E2-4CB2-A1D2-34B635336F2A}" destId="{3C27E878-7955-4DFB-A4B3-D38AD5011D60}" srcOrd="2" destOrd="0" parTransId="{6D7C48FA-666E-48DA-B80A-CA4EA50873DE}" sibTransId="{506B0C13-11F9-46E7-AB47-90BF5FEA8823}"/>
    <dgm:cxn modelId="{5A7329AE-8D0F-4C8F-A188-A1A4DAEE3D16}" type="presOf" srcId="{F258DB95-BC55-409E-9B71-0CF09032E114}" destId="{98A14937-898C-4672-99A4-137633DAB825}" srcOrd="0" destOrd="0" presId="urn:microsoft.com/office/officeart/2008/layout/LinedList"/>
    <dgm:cxn modelId="{F26E7CDD-FEA4-480A-A45D-FE0C111ADEAF}" type="presOf" srcId="{0713CBCF-F524-40B0-A8DF-8149855C6717}" destId="{5EBB8D5F-BC9B-4E90-88EB-DAF7E5EE4680}" srcOrd="0" destOrd="0" presId="urn:microsoft.com/office/officeart/2008/layout/LinedList"/>
    <dgm:cxn modelId="{16A68DFB-C2D8-4C8F-9814-0ADDB691697A}" type="presOf" srcId="{3C27E878-7955-4DFB-A4B3-D38AD5011D60}" destId="{358C9469-1B52-4FB2-B2FB-22CEB5E5EA17}" srcOrd="0" destOrd="0" presId="urn:microsoft.com/office/officeart/2008/layout/LinedList"/>
    <dgm:cxn modelId="{3EA70E04-C1F6-4EF1-A2BD-975CE59462C5}" type="presParOf" srcId="{51B98F46-90F1-4470-9C99-218B7AA5C462}" destId="{2FF7137C-A0F7-465D-9CCD-F8D2D7437B06}" srcOrd="0" destOrd="0" presId="urn:microsoft.com/office/officeart/2008/layout/LinedList"/>
    <dgm:cxn modelId="{06EFB858-14DC-478C-A5D6-23BAF12DED8A}" type="presParOf" srcId="{51B98F46-90F1-4470-9C99-218B7AA5C462}" destId="{5A7A924C-3699-4349-8A02-CFDAC48E70D4}" srcOrd="1" destOrd="0" presId="urn:microsoft.com/office/officeart/2008/layout/LinedList"/>
    <dgm:cxn modelId="{2C51A4F9-532B-43B1-B5E4-349FC2106DD0}" type="presParOf" srcId="{5A7A924C-3699-4349-8A02-CFDAC48E70D4}" destId="{98A14937-898C-4672-99A4-137633DAB825}" srcOrd="0" destOrd="0" presId="urn:microsoft.com/office/officeart/2008/layout/LinedList"/>
    <dgm:cxn modelId="{A0F79388-3E6E-4671-80C6-22D361343B16}" type="presParOf" srcId="{5A7A924C-3699-4349-8A02-CFDAC48E70D4}" destId="{57B1F699-58C3-4566-83EF-A0259B3744F5}" srcOrd="1" destOrd="0" presId="urn:microsoft.com/office/officeart/2008/layout/LinedList"/>
    <dgm:cxn modelId="{743B43B2-B42F-47B8-99EB-31AF3D91FC63}" type="presParOf" srcId="{51B98F46-90F1-4470-9C99-218B7AA5C462}" destId="{089E2100-1AF9-4DA7-8C56-CC9820ED2081}" srcOrd="2" destOrd="0" presId="urn:microsoft.com/office/officeart/2008/layout/LinedList"/>
    <dgm:cxn modelId="{5DCEBC9D-51F7-4B4A-BB7F-158408AC2516}" type="presParOf" srcId="{51B98F46-90F1-4470-9C99-218B7AA5C462}" destId="{ABBDFC51-D63A-4C3D-8B59-0758F5D98BA6}" srcOrd="3" destOrd="0" presId="urn:microsoft.com/office/officeart/2008/layout/LinedList"/>
    <dgm:cxn modelId="{AE6CC381-803C-4822-A54E-A3C218048B27}" type="presParOf" srcId="{ABBDFC51-D63A-4C3D-8B59-0758F5D98BA6}" destId="{5EBB8D5F-BC9B-4E90-88EB-DAF7E5EE4680}" srcOrd="0" destOrd="0" presId="urn:microsoft.com/office/officeart/2008/layout/LinedList"/>
    <dgm:cxn modelId="{E5BA3C88-6369-4C36-B0F9-BAE33B32C62F}" type="presParOf" srcId="{ABBDFC51-D63A-4C3D-8B59-0758F5D98BA6}" destId="{7C444959-D99B-40F1-9CAA-CD307769EB0F}" srcOrd="1" destOrd="0" presId="urn:microsoft.com/office/officeart/2008/layout/LinedList"/>
    <dgm:cxn modelId="{661BA038-7A4D-4E49-89B7-E1517F8EA69F}" type="presParOf" srcId="{51B98F46-90F1-4470-9C99-218B7AA5C462}" destId="{11A8222F-CC59-4391-A601-27156A37432C}" srcOrd="4" destOrd="0" presId="urn:microsoft.com/office/officeart/2008/layout/LinedList"/>
    <dgm:cxn modelId="{14DBBBA5-4A2C-4A6C-B341-3C229F918DF8}" type="presParOf" srcId="{51B98F46-90F1-4470-9C99-218B7AA5C462}" destId="{1BFE3190-F9B6-4682-8609-8FCD7EF46462}" srcOrd="5" destOrd="0" presId="urn:microsoft.com/office/officeart/2008/layout/LinedList"/>
    <dgm:cxn modelId="{8F638E9F-5CE9-4DD4-9531-999BE6E848BC}" type="presParOf" srcId="{1BFE3190-F9B6-4682-8609-8FCD7EF46462}" destId="{358C9469-1B52-4FB2-B2FB-22CEB5E5EA17}" srcOrd="0" destOrd="0" presId="urn:microsoft.com/office/officeart/2008/layout/LinedList"/>
    <dgm:cxn modelId="{F255D756-4A8E-4D01-8941-C21BDB99D528}" type="presParOf" srcId="{1BFE3190-F9B6-4682-8609-8FCD7EF46462}" destId="{1D575C60-D3CC-4C47-9AE2-5F7A9019631D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267847C-D3C6-4DD5-AC14-C9C094EF8DA7}" type="doc">
      <dgm:prSet loTypeId="urn:microsoft.com/office/officeart/2005/8/layout/vProcess5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57509C8F-2387-4FA7-B66B-FBF25B82AF1A}">
      <dgm:prSet/>
      <dgm:spPr/>
      <dgm:t>
        <a:bodyPr/>
        <a:lstStyle/>
        <a:p>
          <a:r>
            <a:rPr lang="es-AR" dirty="0"/>
            <a:t>Un esquema de acción implica poner en juego una cierta operación dirigida al conocimiento de un objeto.</a:t>
          </a:r>
          <a:endParaRPr lang="en-US" dirty="0"/>
        </a:p>
      </dgm:t>
    </dgm:pt>
    <dgm:pt modelId="{488E8DA7-1A6A-4D6F-9202-3F6138B72631}" type="parTrans" cxnId="{40BDACE6-D835-490A-B491-2937250FE9B1}">
      <dgm:prSet/>
      <dgm:spPr/>
      <dgm:t>
        <a:bodyPr/>
        <a:lstStyle/>
        <a:p>
          <a:endParaRPr lang="en-US"/>
        </a:p>
      </dgm:t>
    </dgm:pt>
    <dgm:pt modelId="{711F0BAC-7D62-4F83-9649-28BD8A50850C}" type="sibTrans" cxnId="{40BDACE6-D835-490A-B491-2937250FE9B1}">
      <dgm:prSet/>
      <dgm:spPr/>
      <dgm:t>
        <a:bodyPr/>
        <a:lstStyle/>
        <a:p>
          <a:endParaRPr lang="en-US"/>
        </a:p>
      </dgm:t>
    </dgm:pt>
    <dgm:pt modelId="{0E204DA9-C7E7-4B98-8E63-C173C087A495}">
      <dgm:prSet/>
      <dgm:spPr/>
      <dgm:t>
        <a:bodyPr/>
        <a:lstStyle/>
        <a:p>
          <a:r>
            <a:rPr lang="es-AR" dirty="0"/>
            <a:t>Todo conocimiento adquirido o aprendido conlleva siempre una acomodación, excepto las estructuras lógico-matemáticas.</a:t>
          </a:r>
          <a:endParaRPr lang="en-US" dirty="0"/>
        </a:p>
      </dgm:t>
    </dgm:pt>
    <dgm:pt modelId="{84F414A8-ADFD-4AD0-9411-1870367F19D8}" type="parTrans" cxnId="{1DEF0B30-5412-40C5-A3EF-6971D0699D65}">
      <dgm:prSet/>
      <dgm:spPr/>
      <dgm:t>
        <a:bodyPr/>
        <a:lstStyle/>
        <a:p>
          <a:endParaRPr lang="en-US"/>
        </a:p>
      </dgm:t>
    </dgm:pt>
    <dgm:pt modelId="{8B31D37E-3E13-457F-BAAC-729E7F0F5647}" type="sibTrans" cxnId="{1DEF0B30-5412-40C5-A3EF-6971D0699D65}">
      <dgm:prSet/>
      <dgm:spPr/>
      <dgm:t>
        <a:bodyPr/>
        <a:lstStyle/>
        <a:p>
          <a:endParaRPr lang="en-US"/>
        </a:p>
      </dgm:t>
    </dgm:pt>
    <dgm:pt modelId="{EDE6DBAA-B2A9-44D0-8AAD-E5B6D3CE808A}">
      <dgm:prSet/>
      <dgm:spPr/>
      <dgm:t>
        <a:bodyPr/>
        <a:lstStyle/>
        <a:p>
          <a:r>
            <a:rPr lang="es-AR"/>
            <a:t>Las estructuras lógico-matemáticas están acomodadas permanentemente.</a:t>
          </a:r>
          <a:endParaRPr lang="en-US"/>
        </a:p>
      </dgm:t>
    </dgm:pt>
    <dgm:pt modelId="{D84CA7B2-8478-47C5-8F4D-C66EA6293EE9}" type="parTrans" cxnId="{12874058-95AE-41E5-885C-628614FEFA3D}">
      <dgm:prSet/>
      <dgm:spPr/>
      <dgm:t>
        <a:bodyPr/>
        <a:lstStyle/>
        <a:p>
          <a:endParaRPr lang="en-US"/>
        </a:p>
      </dgm:t>
    </dgm:pt>
    <dgm:pt modelId="{B1C1395F-ABE8-44E7-A18E-0E85404F85D4}" type="sibTrans" cxnId="{12874058-95AE-41E5-885C-628614FEFA3D}">
      <dgm:prSet/>
      <dgm:spPr/>
      <dgm:t>
        <a:bodyPr/>
        <a:lstStyle/>
        <a:p>
          <a:endParaRPr lang="en-US"/>
        </a:p>
      </dgm:t>
    </dgm:pt>
    <dgm:pt modelId="{43469870-2695-4E5C-8026-233E2AA64EBB}" type="pres">
      <dgm:prSet presAssocID="{C267847C-D3C6-4DD5-AC14-C9C094EF8DA7}" presName="outerComposite" presStyleCnt="0">
        <dgm:presLayoutVars>
          <dgm:chMax val="5"/>
          <dgm:dir/>
          <dgm:resizeHandles val="exact"/>
        </dgm:presLayoutVars>
      </dgm:prSet>
      <dgm:spPr/>
    </dgm:pt>
    <dgm:pt modelId="{A642E003-6535-4BC8-8C48-1CF4864673EC}" type="pres">
      <dgm:prSet presAssocID="{C267847C-D3C6-4DD5-AC14-C9C094EF8DA7}" presName="dummyMaxCanvas" presStyleCnt="0">
        <dgm:presLayoutVars/>
      </dgm:prSet>
      <dgm:spPr/>
    </dgm:pt>
    <dgm:pt modelId="{6E9079F9-3DB2-4954-8039-D20B405729D1}" type="pres">
      <dgm:prSet presAssocID="{C267847C-D3C6-4DD5-AC14-C9C094EF8DA7}" presName="ThreeNodes_1" presStyleLbl="node1" presStyleIdx="0" presStyleCnt="3">
        <dgm:presLayoutVars>
          <dgm:bulletEnabled val="1"/>
        </dgm:presLayoutVars>
      </dgm:prSet>
      <dgm:spPr/>
    </dgm:pt>
    <dgm:pt modelId="{414E9423-0321-4850-8E1B-EEB6B02D9C4A}" type="pres">
      <dgm:prSet presAssocID="{C267847C-D3C6-4DD5-AC14-C9C094EF8DA7}" presName="ThreeNodes_2" presStyleLbl="node1" presStyleIdx="1" presStyleCnt="3">
        <dgm:presLayoutVars>
          <dgm:bulletEnabled val="1"/>
        </dgm:presLayoutVars>
      </dgm:prSet>
      <dgm:spPr/>
    </dgm:pt>
    <dgm:pt modelId="{B2FD41FD-54CB-4C58-944B-6756E90C9740}" type="pres">
      <dgm:prSet presAssocID="{C267847C-D3C6-4DD5-AC14-C9C094EF8DA7}" presName="ThreeNodes_3" presStyleLbl="node1" presStyleIdx="2" presStyleCnt="3">
        <dgm:presLayoutVars>
          <dgm:bulletEnabled val="1"/>
        </dgm:presLayoutVars>
      </dgm:prSet>
      <dgm:spPr/>
    </dgm:pt>
    <dgm:pt modelId="{8DC65495-808E-486E-8619-A015BF2ADAD8}" type="pres">
      <dgm:prSet presAssocID="{C267847C-D3C6-4DD5-AC14-C9C094EF8DA7}" presName="ThreeConn_1-2" presStyleLbl="fgAccFollowNode1" presStyleIdx="0" presStyleCnt="2">
        <dgm:presLayoutVars>
          <dgm:bulletEnabled val="1"/>
        </dgm:presLayoutVars>
      </dgm:prSet>
      <dgm:spPr/>
    </dgm:pt>
    <dgm:pt modelId="{7055B191-D60D-4058-83DE-A1EF412A24A5}" type="pres">
      <dgm:prSet presAssocID="{C267847C-D3C6-4DD5-AC14-C9C094EF8DA7}" presName="ThreeConn_2-3" presStyleLbl="fgAccFollowNode1" presStyleIdx="1" presStyleCnt="2">
        <dgm:presLayoutVars>
          <dgm:bulletEnabled val="1"/>
        </dgm:presLayoutVars>
      </dgm:prSet>
      <dgm:spPr/>
    </dgm:pt>
    <dgm:pt modelId="{08F6EE9C-8E89-42A2-B945-0FD3DDD70017}" type="pres">
      <dgm:prSet presAssocID="{C267847C-D3C6-4DD5-AC14-C9C094EF8DA7}" presName="ThreeNodes_1_text" presStyleLbl="node1" presStyleIdx="2" presStyleCnt="3">
        <dgm:presLayoutVars>
          <dgm:bulletEnabled val="1"/>
        </dgm:presLayoutVars>
      </dgm:prSet>
      <dgm:spPr/>
    </dgm:pt>
    <dgm:pt modelId="{FE3AEB72-8A2E-4808-911C-159828A73AEB}" type="pres">
      <dgm:prSet presAssocID="{C267847C-D3C6-4DD5-AC14-C9C094EF8DA7}" presName="ThreeNodes_2_text" presStyleLbl="node1" presStyleIdx="2" presStyleCnt="3">
        <dgm:presLayoutVars>
          <dgm:bulletEnabled val="1"/>
        </dgm:presLayoutVars>
      </dgm:prSet>
      <dgm:spPr/>
    </dgm:pt>
    <dgm:pt modelId="{160CB28F-75A8-42D2-8171-1EFEA334B1A1}" type="pres">
      <dgm:prSet presAssocID="{C267847C-D3C6-4DD5-AC14-C9C094EF8DA7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78054B07-98B8-4186-953A-09029C7A013C}" type="presOf" srcId="{711F0BAC-7D62-4F83-9649-28BD8A50850C}" destId="{8DC65495-808E-486E-8619-A015BF2ADAD8}" srcOrd="0" destOrd="0" presId="urn:microsoft.com/office/officeart/2005/8/layout/vProcess5"/>
    <dgm:cxn modelId="{A6D16613-C667-498F-AC99-F05683650A44}" type="presOf" srcId="{C267847C-D3C6-4DD5-AC14-C9C094EF8DA7}" destId="{43469870-2695-4E5C-8026-233E2AA64EBB}" srcOrd="0" destOrd="0" presId="urn:microsoft.com/office/officeart/2005/8/layout/vProcess5"/>
    <dgm:cxn modelId="{87672F2B-E7B5-440E-B430-235500BA798B}" type="presOf" srcId="{0E204DA9-C7E7-4B98-8E63-C173C087A495}" destId="{414E9423-0321-4850-8E1B-EEB6B02D9C4A}" srcOrd="0" destOrd="0" presId="urn:microsoft.com/office/officeart/2005/8/layout/vProcess5"/>
    <dgm:cxn modelId="{1DEF0B30-5412-40C5-A3EF-6971D0699D65}" srcId="{C267847C-D3C6-4DD5-AC14-C9C094EF8DA7}" destId="{0E204DA9-C7E7-4B98-8E63-C173C087A495}" srcOrd="1" destOrd="0" parTransId="{84F414A8-ADFD-4AD0-9411-1870367F19D8}" sibTransId="{8B31D37E-3E13-457F-BAAC-729E7F0F5647}"/>
    <dgm:cxn modelId="{322FAC33-7E62-4061-A406-D4C1800DD273}" type="presOf" srcId="{57509C8F-2387-4FA7-B66B-FBF25B82AF1A}" destId="{6E9079F9-3DB2-4954-8039-D20B405729D1}" srcOrd="0" destOrd="0" presId="urn:microsoft.com/office/officeart/2005/8/layout/vProcess5"/>
    <dgm:cxn modelId="{E4FF6B3F-4BD4-4EFC-B645-BD3F5CE6F33A}" type="presOf" srcId="{57509C8F-2387-4FA7-B66B-FBF25B82AF1A}" destId="{08F6EE9C-8E89-42A2-B945-0FD3DDD70017}" srcOrd="1" destOrd="0" presId="urn:microsoft.com/office/officeart/2005/8/layout/vProcess5"/>
    <dgm:cxn modelId="{F225BD4C-F726-4C7F-902D-3E363C2612C5}" type="presOf" srcId="{EDE6DBAA-B2A9-44D0-8AAD-E5B6D3CE808A}" destId="{B2FD41FD-54CB-4C58-944B-6756E90C9740}" srcOrd="0" destOrd="0" presId="urn:microsoft.com/office/officeart/2005/8/layout/vProcess5"/>
    <dgm:cxn modelId="{C31EE572-4294-405E-86B1-DBCF22B9F9AF}" type="presOf" srcId="{EDE6DBAA-B2A9-44D0-8AAD-E5B6D3CE808A}" destId="{160CB28F-75A8-42D2-8171-1EFEA334B1A1}" srcOrd="1" destOrd="0" presId="urn:microsoft.com/office/officeart/2005/8/layout/vProcess5"/>
    <dgm:cxn modelId="{12874058-95AE-41E5-885C-628614FEFA3D}" srcId="{C267847C-D3C6-4DD5-AC14-C9C094EF8DA7}" destId="{EDE6DBAA-B2A9-44D0-8AAD-E5B6D3CE808A}" srcOrd="2" destOrd="0" parTransId="{D84CA7B2-8478-47C5-8F4D-C66EA6293EE9}" sibTransId="{B1C1395F-ABE8-44E7-A18E-0E85404F85D4}"/>
    <dgm:cxn modelId="{FB934858-32B8-4458-88A5-4CD4E1FCEE21}" type="presOf" srcId="{8B31D37E-3E13-457F-BAAC-729E7F0F5647}" destId="{7055B191-D60D-4058-83DE-A1EF412A24A5}" srcOrd="0" destOrd="0" presId="urn:microsoft.com/office/officeart/2005/8/layout/vProcess5"/>
    <dgm:cxn modelId="{2B6909DC-5EBE-406E-B93E-C2776BE012CC}" type="presOf" srcId="{0E204DA9-C7E7-4B98-8E63-C173C087A495}" destId="{FE3AEB72-8A2E-4808-911C-159828A73AEB}" srcOrd="1" destOrd="0" presId="urn:microsoft.com/office/officeart/2005/8/layout/vProcess5"/>
    <dgm:cxn modelId="{40BDACE6-D835-490A-B491-2937250FE9B1}" srcId="{C267847C-D3C6-4DD5-AC14-C9C094EF8DA7}" destId="{57509C8F-2387-4FA7-B66B-FBF25B82AF1A}" srcOrd="0" destOrd="0" parTransId="{488E8DA7-1A6A-4D6F-9202-3F6138B72631}" sibTransId="{711F0BAC-7D62-4F83-9649-28BD8A50850C}"/>
    <dgm:cxn modelId="{CA2981AD-3451-4B4B-9310-9B63A5696C93}" type="presParOf" srcId="{43469870-2695-4E5C-8026-233E2AA64EBB}" destId="{A642E003-6535-4BC8-8C48-1CF4864673EC}" srcOrd="0" destOrd="0" presId="urn:microsoft.com/office/officeart/2005/8/layout/vProcess5"/>
    <dgm:cxn modelId="{DF1BB1B8-1EC2-45A3-BE21-793CC29C77AB}" type="presParOf" srcId="{43469870-2695-4E5C-8026-233E2AA64EBB}" destId="{6E9079F9-3DB2-4954-8039-D20B405729D1}" srcOrd="1" destOrd="0" presId="urn:microsoft.com/office/officeart/2005/8/layout/vProcess5"/>
    <dgm:cxn modelId="{6D02F8AC-E790-47C2-89DD-8A95DC46CA65}" type="presParOf" srcId="{43469870-2695-4E5C-8026-233E2AA64EBB}" destId="{414E9423-0321-4850-8E1B-EEB6B02D9C4A}" srcOrd="2" destOrd="0" presId="urn:microsoft.com/office/officeart/2005/8/layout/vProcess5"/>
    <dgm:cxn modelId="{BF6803C8-96B4-4545-9CA1-167B9F7E2AB7}" type="presParOf" srcId="{43469870-2695-4E5C-8026-233E2AA64EBB}" destId="{B2FD41FD-54CB-4C58-944B-6756E90C9740}" srcOrd="3" destOrd="0" presId="urn:microsoft.com/office/officeart/2005/8/layout/vProcess5"/>
    <dgm:cxn modelId="{D7BF13F4-F514-45FC-AB51-C6AEBCE86FA5}" type="presParOf" srcId="{43469870-2695-4E5C-8026-233E2AA64EBB}" destId="{8DC65495-808E-486E-8619-A015BF2ADAD8}" srcOrd="4" destOrd="0" presId="urn:microsoft.com/office/officeart/2005/8/layout/vProcess5"/>
    <dgm:cxn modelId="{E66CB02E-F443-478D-AB57-A26AAA55D7D8}" type="presParOf" srcId="{43469870-2695-4E5C-8026-233E2AA64EBB}" destId="{7055B191-D60D-4058-83DE-A1EF412A24A5}" srcOrd="5" destOrd="0" presId="urn:microsoft.com/office/officeart/2005/8/layout/vProcess5"/>
    <dgm:cxn modelId="{E6B5E0DE-2117-4ABF-B581-490F7C4CB6C3}" type="presParOf" srcId="{43469870-2695-4E5C-8026-233E2AA64EBB}" destId="{08F6EE9C-8E89-42A2-B945-0FD3DDD70017}" srcOrd="6" destOrd="0" presId="urn:microsoft.com/office/officeart/2005/8/layout/vProcess5"/>
    <dgm:cxn modelId="{06FDCFF0-CFCD-4551-872C-95A4B41234B7}" type="presParOf" srcId="{43469870-2695-4E5C-8026-233E2AA64EBB}" destId="{FE3AEB72-8A2E-4808-911C-159828A73AEB}" srcOrd="7" destOrd="0" presId="urn:microsoft.com/office/officeart/2005/8/layout/vProcess5"/>
    <dgm:cxn modelId="{B01E35AB-2729-4083-AE4E-1AC675FB75EB}" type="presParOf" srcId="{43469870-2695-4E5C-8026-233E2AA64EBB}" destId="{160CB28F-75A8-42D2-8171-1EFEA334B1A1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79AF1F01-F339-4C70-8DC3-373B514FC0CA}" type="doc">
      <dgm:prSet loTypeId="urn:microsoft.com/office/officeart/2008/layout/LinedList" loCatId="list" qsTypeId="urn:microsoft.com/office/officeart/2005/8/quickstyle/simple4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B9363D4F-1A43-4767-8DD3-B59017695EC7}">
      <dgm:prSet/>
      <dgm:spPr/>
      <dgm:t>
        <a:bodyPr/>
        <a:lstStyle/>
        <a:p>
          <a:r>
            <a:rPr lang="es-AR" dirty="0"/>
            <a:t>Las funciones vitales son la nutrición, la protección y la reproducción, las que tienen base instintiva.</a:t>
          </a:r>
          <a:endParaRPr lang="en-US" dirty="0"/>
        </a:p>
      </dgm:t>
    </dgm:pt>
    <dgm:pt modelId="{05ADD273-1BD3-49EF-B7C7-078F2BDED239}" type="parTrans" cxnId="{D451829E-AD84-4B13-A19F-43595E6257C7}">
      <dgm:prSet/>
      <dgm:spPr/>
      <dgm:t>
        <a:bodyPr/>
        <a:lstStyle/>
        <a:p>
          <a:endParaRPr lang="en-US"/>
        </a:p>
      </dgm:t>
    </dgm:pt>
    <dgm:pt modelId="{DA9A7C58-B174-4327-A10D-2D79319CB305}" type="sibTrans" cxnId="{D451829E-AD84-4B13-A19F-43595E6257C7}">
      <dgm:prSet/>
      <dgm:spPr/>
      <dgm:t>
        <a:bodyPr/>
        <a:lstStyle/>
        <a:p>
          <a:endParaRPr lang="en-US"/>
        </a:p>
      </dgm:t>
    </dgm:pt>
    <dgm:pt modelId="{0239EE78-5A04-4A2A-BB81-9980A822BCAA}">
      <dgm:prSet/>
      <dgm:spPr/>
      <dgm:t>
        <a:bodyPr/>
        <a:lstStyle/>
        <a:p>
          <a:r>
            <a:rPr lang="es-AR"/>
            <a:t>Las funciones vitales dan lugar a la comprensión.</a:t>
          </a:r>
          <a:endParaRPr lang="en-US"/>
        </a:p>
      </dgm:t>
    </dgm:pt>
    <dgm:pt modelId="{CDAFB385-78CF-4E77-8EFF-EAEE956E92BB}" type="parTrans" cxnId="{4301CB94-87E3-4CA6-9A87-0C37B711FBDA}">
      <dgm:prSet/>
      <dgm:spPr/>
      <dgm:t>
        <a:bodyPr/>
        <a:lstStyle/>
        <a:p>
          <a:endParaRPr lang="en-US"/>
        </a:p>
      </dgm:t>
    </dgm:pt>
    <dgm:pt modelId="{5A6A8115-6F4F-463E-B8B7-4F878987FAEC}" type="sibTrans" cxnId="{4301CB94-87E3-4CA6-9A87-0C37B711FBDA}">
      <dgm:prSet/>
      <dgm:spPr/>
      <dgm:t>
        <a:bodyPr/>
        <a:lstStyle/>
        <a:p>
          <a:endParaRPr lang="en-US"/>
        </a:p>
      </dgm:t>
    </dgm:pt>
    <dgm:pt modelId="{1A3F01DB-E11D-469A-B043-E7346C71E4D8}">
      <dgm:prSet/>
      <dgm:spPr/>
      <dgm:t>
        <a:bodyPr/>
        <a:lstStyle/>
        <a:p>
          <a:r>
            <a:rPr lang="es-AR"/>
            <a:t>La comprensión amplía el conocimiento del medio y deviene en inteligencia, es por lo tanto adquirida.</a:t>
          </a:r>
          <a:endParaRPr lang="en-US"/>
        </a:p>
      </dgm:t>
    </dgm:pt>
    <dgm:pt modelId="{7E8471E2-FF2B-48E7-9FE0-A81DB8DDBFF7}" type="parTrans" cxnId="{EEEA6BC9-B7B7-4B06-B848-19F9C7974686}">
      <dgm:prSet/>
      <dgm:spPr/>
      <dgm:t>
        <a:bodyPr/>
        <a:lstStyle/>
        <a:p>
          <a:endParaRPr lang="en-US"/>
        </a:p>
      </dgm:t>
    </dgm:pt>
    <dgm:pt modelId="{95907860-3312-4E1F-A553-FAEFD6F49660}" type="sibTrans" cxnId="{EEEA6BC9-B7B7-4B06-B848-19F9C7974686}">
      <dgm:prSet/>
      <dgm:spPr/>
      <dgm:t>
        <a:bodyPr/>
        <a:lstStyle/>
        <a:p>
          <a:endParaRPr lang="en-US"/>
        </a:p>
      </dgm:t>
    </dgm:pt>
    <dgm:pt modelId="{6EF17D66-A4D1-4DB1-8381-A1BE111E854E}">
      <dgm:prSet/>
      <dgm:spPr/>
      <dgm:t>
        <a:bodyPr/>
        <a:lstStyle/>
        <a:p>
          <a:r>
            <a:rPr lang="es-AR"/>
            <a:t>El sistema abierto posibilita los intercambios, y con ellos la construcción de una conducta que resuelve problemas con mayor eficacia (inteligencia).</a:t>
          </a:r>
          <a:endParaRPr lang="en-US"/>
        </a:p>
      </dgm:t>
    </dgm:pt>
    <dgm:pt modelId="{57F99646-68AD-4A32-AD4B-6CDE1BA5F347}" type="parTrans" cxnId="{42CC1421-6105-4F17-95E9-0D6BA7ACA209}">
      <dgm:prSet/>
      <dgm:spPr/>
      <dgm:t>
        <a:bodyPr/>
        <a:lstStyle/>
        <a:p>
          <a:endParaRPr lang="en-US"/>
        </a:p>
      </dgm:t>
    </dgm:pt>
    <dgm:pt modelId="{20907A76-B0CC-4931-A8F3-7BB4DBA0C666}" type="sibTrans" cxnId="{42CC1421-6105-4F17-95E9-0D6BA7ACA209}">
      <dgm:prSet/>
      <dgm:spPr/>
      <dgm:t>
        <a:bodyPr/>
        <a:lstStyle/>
        <a:p>
          <a:endParaRPr lang="en-US"/>
        </a:p>
      </dgm:t>
    </dgm:pt>
    <dgm:pt modelId="{9A56B846-D04D-4929-9EC8-B45E8883E3B6}" type="pres">
      <dgm:prSet presAssocID="{79AF1F01-F339-4C70-8DC3-373B514FC0CA}" presName="vert0" presStyleCnt="0">
        <dgm:presLayoutVars>
          <dgm:dir/>
          <dgm:animOne val="branch"/>
          <dgm:animLvl val="lvl"/>
        </dgm:presLayoutVars>
      </dgm:prSet>
      <dgm:spPr/>
    </dgm:pt>
    <dgm:pt modelId="{705DB1CE-7D81-4544-BC17-568F0E0D3D84}" type="pres">
      <dgm:prSet presAssocID="{B9363D4F-1A43-4767-8DD3-B59017695EC7}" presName="thickLine" presStyleLbl="alignNode1" presStyleIdx="0" presStyleCnt="4"/>
      <dgm:spPr/>
    </dgm:pt>
    <dgm:pt modelId="{08C674CF-EFD5-43A8-8195-D9907BBE70F5}" type="pres">
      <dgm:prSet presAssocID="{B9363D4F-1A43-4767-8DD3-B59017695EC7}" presName="horz1" presStyleCnt="0"/>
      <dgm:spPr/>
    </dgm:pt>
    <dgm:pt modelId="{AB120698-8220-4D7F-AA41-7AE4D8B3A4C4}" type="pres">
      <dgm:prSet presAssocID="{B9363D4F-1A43-4767-8DD3-B59017695EC7}" presName="tx1" presStyleLbl="revTx" presStyleIdx="0" presStyleCnt="4"/>
      <dgm:spPr/>
    </dgm:pt>
    <dgm:pt modelId="{F8AD6B6C-46D3-4A24-B608-EB90DD28A9A3}" type="pres">
      <dgm:prSet presAssocID="{B9363D4F-1A43-4767-8DD3-B59017695EC7}" presName="vert1" presStyleCnt="0"/>
      <dgm:spPr/>
    </dgm:pt>
    <dgm:pt modelId="{448BE1D0-5FDB-4EB5-B35C-1244CEC80D4B}" type="pres">
      <dgm:prSet presAssocID="{0239EE78-5A04-4A2A-BB81-9980A822BCAA}" presName="thickLine" presStyleLbl="alignNode1" presStyleIdx="1" presStyleCnt="4"/>
      <dgm:spPr/>
    </dgm:pt>
    <dgm:pt modelId="{1EA5814A-C71C-41CB-B848-DF3BC2BE600F}" type="pres">
      <dgm:prSet presAssocID="{0239EE78-5A04-4A2A-BB81-9980A822BCAA}" presName="horz1" presStyleCnt="0"/>
      <dgm:spPr/>
    </dgm:pt>
    <dgm:pt modelId="{40B45CD0-8D20-4DEA-ADD8-E7E8DCC0F2ED}" type="pres">
      <dgm:prSet presAssocID="{0239EE78-5A04-4A2A-BB81-9980A822BCAA}" presName="tx1" presStyleLbl="revTx" presStyleIdx="1" presStyleCnt="4"/>
      <dgm:spPr/>
    </dgm:pt>
    <dgm:pt modelId="{66A0D18A-3003-4022-A97A-B16DB6F0332E}" type="pres">
      <dgm:prSet presAssocID="{0239EE78-5A04-4A2A-BB81-9980A822BCAA}" presName="vert1" presStyleCnt="0"/>
      <dgm:spPr/>
    </dgm:pt>
    <dgm:pt modelId="{9D6B7CA5-B7B1-48EC-B73B-0B6849A0451C}" type="pres">
      <dgm:prSet presAssocID="{1A3F01DB-E11D-469A-B043-E7346C71E4D8}" presName="thickLine" presStyleLbl="alignNode1" presStyleIdx="2" presStyleCnt="4"/>
      <dgm:spPr/>
    </dgm:pt>
    <dgm:pt modelId="{F6FCDC46-5C57-4076-984C-8F4E6E586DCE}" type="pres">
      <dgm:prSet presAssocID="{1A3F01DB-E11D-469A-B043-E7346C71E4D8}" presName="horz1" presStyleCnt="0"/>
      <dgm:spPr/>
    </dgm:pt>
    <dgm:pt modelId="{3EE69FD7-554B-4594-A7D6-4F89F3B4EA31}" type="pres">
      <dgm:prSet presAssocID="{1A3F01DB-E11D-469A-B043-E7346C71E4D8}" presName="tx1" presStyleLbl="revTx" presStyleIdx="2" presStyleCnt="4"/>
      <dgm:spPr/>
    </dgm:pt>
    <dgm:pt modelId="{DBBA0720-640A-4212-9F75-DE391CF3CD39}" type="pres">
      <dgm:prSet presAssocID="{1A3F01DB-E11D-469A-B043-E7346C71E4D8}" presName="vert1" presStyleCnt="0"/>
      <dgm:spPr/>
    </dgm:pt>
    <dgm:pt modelId="{6C0580F6-4EDF-4558-9B98-7E6B0ECF2EBF}" type="pres">
      <dgm:prSet presAssocID="{6EF17D66-A4D1-4DB1-8381-A1BE111E854E}" presName="thickLine" presStyleLbl="alignNode1" presStyleIdx="3" presStyleCnt="4"/>
      <dgm:spPr/>
    </dgm:pt>
    <dgm:pt modelId="{1BB40362-2310-4E48-BBB4-4AD5C882E4BF}" type="pres">
      <dgm:prSet presAssocID="{6EF17D66-A4D1-4DB1-8381-A1BE111E854E}" presName="horz1" presStyleCnt="0"/>
      <dgm:spPr/>
    </dgm:pt>
    <dgm:pt modelId="{2477CB26-2CAF-40A6-B7C6-E0F4E0D4411D}" type="pres">
      <dgm:prSet presAssocID="{6EF17D66-A4D1-4DB1-8381-A1BE111E854E}" presName="tx1" presStyleLbl="revTx" presStyleIdx="3" presStyleCnt="4"/>
      <dgm:spPr/>
    </dgm:pt>
    <dgm:pt modelId="{663E32E0-77CD-4E02-91C9-D3A5A8010899}" type="pres">
      <dgm:prSet presAssocID="{6EF17D66-A4D1-4DB1-8381-A1BE111E854E}" presName="vert1" presStyleCnt="0"/>
      <dgm:spPr/>
    </dgm:pt>
  </dgm:ptLst>
  <dgm:cxnLst>
    <dgm:cxn modelId="{4AABE415-C438-4759-9901-BC5B46579722}" type="presOf" srcId="{1A3F01DB-E11D-469A-B043-E7346C71E4D8}" destId="{3EE69FD7-554B-4594-A7D6-4F89F3B4EA31}" srcOrd="0" destOrd="0" presId="urn:microsoft.com/office/officeart/2008/layout/LinedList"/>
    <dgm:cxn modelId="{42CC1421-6105-4F17-95E9-0D6BA7ACA209}" srcId="{79AF1F01-F339-4C70-8DC3-373B514FC0CA}" destId="{6EF17D66-A4D1-4DB1-8381-A1BE111E854E}" srcOrd="3" destOrd="0" parTransId="{57F99646-68AD-4A32-AD4B-6CDE1BA5F347}" sibTransId="{20907A76-B0CC-4931-A8F3-7BB4DBA0C666}"/>
    <dgm:cxn modelId="{8813F847-3DA8-435F-A09C-DB61880A2C23}" type="presOf" srcId="{B9363D4F-1A43-4767-8DD3-B59017695EC7}" destId="{AB120698-8220-4D7F-AA41-7AE4D8B3A4C4}" srcOrd="0" destOrd="0" presId="urn:microsoft.com/office/officeart/2008/layout/LinedList"/>
    <dgm:cxn modelId="{7FC0607F-3993-4512-98EE-7BF9C23FA1B3}" type="presOf" srcId="{6EF17D66-A4D1-4DB1-8381-A1BE111E854E}" destId="{2477CB26-2CAF-40A6-B7C6-E0F4E0D4411D}" srcOrd="0" destOrd="0" presId="urn:microsoft.com/office/officeart/2008/layout/LinedList"/>
    <dgm:cxn modelId="{F703DE8C-25FF-4A52-9A18-CEDA76E22CDF}" type="presOf" srcId="{79AF1F01-F339-4C70-8DC3-373B514FC0CA}" destId="{9A56B846-D04D-4929-9EC8-B45E8883E3B6}" srcOrd="0" destOrd="0" presId="urn:microsoft.com/office/officeart/2008/layout/LinedList"/>
    <dgm:cxn modelId="{4301CB94-87E3-4CA6-9A87-0C37B711FBDA}" srcId="{79AF1F01-F339-4C70-8DC3-373B514FC0CA}" destId="{0239EE78-5A04-4A2A-BB81-9980A822BCAA}" srcOrd="1" destOrd="0" parTransId="{CDAFB385-78CF-4E77-8EFF-EAEE956E92BB}" sibTransId="{5A6A8115-6F4F-463E-B8B7-4F878987FAEC}"/>
    <dgm:cxn modelId="{D451829E-AD84-4B13-A19F-43595E6257C7}" srcId="{79AF1F01-F339-4C70-8DC3-373B514FC0CA}" destId="{B9363D4F-1A43-4767-8DD3-B59017695EC7}" srcOrd="0" destOrd="0" parTransId="{05ADD273-1BD3-49EF-B7C7-078F2BDED239}" sibTransId="{DA9A7C58-B174-4327-A10D-2D79319CB305}"/>
    <dgm:cxn modelId="{EEEA6BC9-B7B7-4B06-B848-19F9C7974686}" srcId="{79AF1F01-F339-4C70-8DC3-373B514FC0CA}" destId="{1A3F01DB-E11D-469A-B043-E7346C71E4D8}" srcOrd="2" destOrd="0" parTransId="{7E8471E2-FF2B-48E7-9FE0-A81DB8DDBFF7}" sibTransId="{95907860-3312-4E1F-A553-FAEFD6F49660}"/>
    <dgm:cxn modelId="{F4A696DD-83D6-44BE-A3BB-895C6D434F40}" type="presOf" srcId="{0239EE78-5A04-4A2A-BB81-9980A822BCAA}" destId="{40B45CD0-8D20-4DEA-ADD8-E7E8DCC0F2ED}" srcOrd="0" destOrd="0" presId="urn:microsoft.com/office/officeart/2008/layout/LinedList"/>
    <dgm:cxn modelId="{BC70312B-7D49-4965-A1EF-0FFD71417394}" type="presParOf" srcId="{9A56B846-D04D-4929-9EC8-B45E8883E3B6}" destId="{705DB1CE-7D81-4544-BC17-568F0E0D3D84}" srcOrd="0" destOrd="0" presId="urn:microsoft.com/office/officeart/2008/layout/LinedList"/>
    <dgm:cxn modelId="{9D2E97A3-41D7-4EF8-9487-F5A89317826B}" type="presParOf" srcId="{9A56B846-D04D-4929-9EC8-B45E8883E3B6}" destId="{08C674CF-EFD5-43A8-8195-D9907BBE70F5}" srcOrd="1" destOrd="0" presId="urn:microsoft.com/office/officeart/2008/layout/LinedList"/>
    <dgm:cxn modelId="{53A5CFE3-16A5-476E-B8BC-4B9E023DFBD9}" type="presParOf" srcId="{08C674CF-EFD5-43A8-8195-D9907BBE70F5}" destId="{AB120698-8220-4D7F-AA41-7AE4D8B3A4C4}" srcOrd="0" destOrd="0" presId="urn:microsoft.com/office/officeart/2008/layout/LinedList"/>
    <dgm:cxn modelId="{2CFDAE51-F018-4592-9CF9-FA92E51F575F}" type="presParOf" srcId="{08C674CF-EFD5-43A8-8195-D9907BBE70F5}" destId="{F8AD6B6C-46D3-4A24-B608-EB90DD28A9A3}" srcOrd="1" destOrd="0" presId="urn:microsoft.com/office/officeart/2008/layout/LinedList"/>
    <dgm:cxn modelId="{1A2A145C-0AC9-4CB0-AD03-1E0084864169}" type="presParOf" srcId="{9A56B846-D04D-4929-9EC8-B45E8883E3B6}" destId="{448BE1D0-5FDB-4EB5-B35C-1244CEC80D4B}" srcOrd="2" destOrd="0" presId="urn:microsoft.com/office/officeart/2008/layout/LinedList"/>
    <dgm:cxn modelId="{3F2BC02B-CBCD-4882-B824-62FE7AE4C187}" type="presParOf" srcId="{9A56B846-D04D-4929-9EC8-B45E8883E3B6}" destId="{1EA5814A-C71C-41CB-B848-DF3BC2BE600F}" srcOrd="3" destOrd="0" presId="urn:microsoft.com/office/officeart/2008/layout/LinedList"/>
    <dgm:cxn modelId="{8ADC32D3-A3C8-4862-B205-3C5612733CAA}" type="presParOf" srcId="{1EA5814A-C71C-41CB-B848-DF3BC2BE600F}" destId="{40B45CD0-8D20-4DEA-ADD8-E7E8DCC0F2ED}" srcOrd="0" destOrd="0" presId="urn:microsoft.com/office/officeart/2008/layout/LinedList"/>
    <dgm:cxn modelId="{47423030-EA10-4D0F-A21F-4C42DFAAEA60}" type="presParOf" srcId="{1EA5814A-C71C-41CB-B848-DF3BC2BE600F}" destId="{66A0D18A-3003-4022-A97A-B16DB6F0332E}" srcOrd="1" destOrd="0" presId="urn:microsoft.com/office/officeart/2008/layout/LinedList"/>
    <dgm:cxn modelId="{CBE1CF5F-725A-490C-B526-7E04B98BB139}" type="presParOf" srcId="{9A56B846-D04D-4929-9EC8-B45E8883E3B6}" destId="{9D6B7CA5-B7B1-48EC-B73B-0B6849A0451C}" srcOrd="4" destOrd="0" presId="urn:microsoft.com/office/officeart/2008/layout/LinedList"/>
    <dgm:cxn modelId="{9A54367E-C4BF-436C-BEC9-EA6338FBA7F4}" type="presParOf" srcId="{9A56B846-D04D-4929-9EC8-B45E8883E3B6}" destId="{F6FCDC46-5C57-4076-984C-8F4E6E586DCE}" srcOrd="5" destOrd="0" presId="urn:microsoft.com/office/officeart/2008/layout/LinedList"/>
    <dgm:cxn modelId="{9C9F8258-6C47-44AE-8135-DF684B043536}" type="presParOf" srcId="{F6FCDC46-5C57-4076-984C-8F4E6E586DCE}" destId="{3EE69FD7-554B-4594-A7D6-4F89F3B4EA31}" srcOrd="0" destOrd="0" presId="urn:microsoft.com/office/officeart/2008/layout/LinedList"/>
    <dgm:cxn modelId="{3F487A4C-05B0-4AFD-83BA-9853A3A336B8}" type="presParOf" srcId="{F6FCDC46-5C57-4076-984C-8F4E6E586DCE}" destId="{DBBA0720-640A-4212-9F75-DE391CF3CD39}" srcOrd="1" destOrd="0" presId="urn:microsoft.com/office/officeart/2008/layout/LinedList"/>
    <dgm:cxn modelId="{1D1265FC-8DD0-41B2-938E-20E86DAC1408}" type="presParOf" srcId="{9A56B846-D04D-4929-9EC8-B45E8883E3B6}" destId="{6C0580F6-4EDF-4558-9B98-7E6B0ECF2EBF}" srcOrd="6" destOrd="0" presId="urn:microsoft.com/office/officeart/2008/layout/LinedList"/>
    <dgm:cxn modelId="{03DBFF33-9D50-40CC-B06B-0898B66B6E71}" type="presParOf" srcId="{9A56B846-D04D-4929-9EC8-B45E8883E3B6}" destId="{1BB40362-2310-4E48-BBB4-4AD5C882E4BF}" srcOrd="7" destOrd="0" presId="urn:microsoft.com/office/officeart/2008/layout/LinedList"/>
    <dgm:cxn modelId="{D1C60942-833A-4B8B-9717-5828C1BAFB16}" type="presParOf" srcId="{1BB40362-2310-4E48-BBB4-4AD5C882E4BF}" destId="{2477CB26-2CAF-40A6-B7C6-E0F4E0D4411D}" srcOrd="0" destOrd="0" presId="urn:microsoft.com/office/officeart/2008/layout/LinedList"/>
    <dgm:cxn modelId="{17A8A524-CCF2-4106-9C99-E747F9717491}" type="presParOf" srcId="{1BB40362-2310-4E48-BBB4-4AD5C882E4BF}" destId="{663E32E0-77CD-4E02-91C9-D3A5A8010899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326AB1-403D-4D46-A00D-15F3AA15DA43}">
      <dsp:nvSpPr>
        <dsp:cNvPr id="0" name=""/>
        <dsp:cNvSpPr/>
      </dsp:nvSpPr>
      <dsp:spPr>
        <a:xfrm>
          <a:off x="0" y="3451"/>
          <a:ext cx="6360974" cy="97344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000" kern="1200" dirty="0"/>
            <a:t>Comprender las relaciones establecidas entre funciones orgánicas y cognoscitivas.</a:t>
          </a:r>
          <a:endParaRPr lang="en-US" sz="2000" kern="1200" dirty="0"/>
        </a:p>
      </dsp:txBody>
      <dsp:txXfrm>
        <a:off x="47519" y="50970"/>
        <a:ext cx="6265936" cy="878402"/>
      </dsp:txXfrm>
    </dsp:sp>
    <dsp:sp modelId="{03CE735C-4BC6-4168-AAB9-3494ABBBCFC0}">
      <dsp:nvSpPr>
        <dsp:cNvPr id="0" name=""/>
        <dsp:cNvSpPr/>
      </dsp:nvSpPr>
      <dsp:spPr>
        <a:xfrm>
          <a:off x="0" y="1126651"/>
          <a:ext cx="6360974" cy="973440"/>
        </a:xfrm>
        <a:prstGeom prst="roundRect">
          <a:avLst/>
        </a:prstGeom>
        <a:gradFill rotWithShape="0">
          <a:gsLst>
            <a:gs pos="0">
              <a:schemeClr val="accent2">
                <a:hueOff val="-848244"/>
                <a:satOff val="2796"/>
                <a:lumOff val="299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-848244"/>
                <a:satOff val="2796"/>
                <a:lumOff val="299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2">
                <a:hueOff val="-848244"/>
                <a:satOff val="2796"/>
                <a:lumOff val="299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000" kern="1200" dirty="0"/>
            <a:t>Identificar las clases de conocimiento.</a:t>
          </a:r>
          <a:endParaRPr lang="en-US" sz="2000" kern="1200" dirty="0"/>
        </a:p>
      </dsp:txBody>
      <dsp:txXfrm>
        <a:off x="47519" y="1174170"/>
        <a:ext cx="6265936" cy="878402"/>
      </dsp:txXfrm>
    </dsp:sp>
    <dsp:sp modelId="{A32432F7-179A-4394-8C56-B68EFE9BA516}">
      <dsp:nvSpPr>
        <dsp:cNvPr id="0" name=""/>
        <dsp:cNvSpPr/>
      </dsp:nvSpPr>
      <dsp:spPr>
        <a:xfrm>
          <a:off x="0" y="2249851"/>
          <a:ext cx="6360974" cy="973440"/>
        </a:xfrm>
        <a:prstGeom prst="roundRect">
          <a:avLst/>
        </a:prstGeom>
        <a:gradFill rotWithShape="0">
          <a:gsLst>
            <a:gs pos="0">
              <a:schemeClr val="accent2">
                <a:hueOff val="-1696488"/>
                <a:satOff val="5592"/>
                <a:lumOff val="5981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-1696488"/>
                <a:satOff val="5592"/>
                <a:lumOff val="5981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2">
                <a:hueOff val="-1696488"/>
                <a:satOff val="5592"/>
                <a:lumOff val="5981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000" kern="1200"/>
            <a:t>Reconocer los roles de la asimilación y la acomodación en el aprendizaje.</a:t>
          </a:r>
          <a:endParaRPr lang="en-US" sz="2000" kern="1200"/>
        </a:p>
      </dsp:txBody>
      <dsp:txXfrm>
        <a:off x="47519" y="2297370"/>
        <a:ext cx="6265936" cy="878402"/>
      </dsp:txXfrm>
    </dsp:sp>
    <dsp:sp modelId="{0D370055-824E-4FAB-B73D-F14A56968942}">
      <dsp:nvSpPr>
        <dsp:cNvPr id="0" name=""/>
        <dsp:cNvSpPr/>
      </dsp:nvSpPr>
      <dsp:spPr>
        <a:xfrm>
          <a:off x="0" y="3373051"/>
          <a:ext cx="6360974" cy="973440"/>
        </a:xfrm>
        <a:prstGeom prst="roundRect">
          <a:avLst/>
        </a:prstGeom>
        <a:gradFill rotWithShape="0">
          <a:gsLst>
            <a:gs pos="0">
              <a:schemeClr val="accent2">
                <a:hueOff val="-2544732"/>
                <a:satOff val="8389"/>
                <a:lumOff val="8971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-2544732"/>
                <a:satOff val="8389"/>
                <a:lumOff val="8971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2">
                <a:hueOff val="-2544732"/>
                <a:satOff val="8389"/>
                <a:lumOff val="8971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000" kern="1200"/>
            <a:t>Describir cómo se desarrolla la autorregulación en el marco de la homeorresis y la homeostasis. </a:t>
          </a:r>
          <a:endParaRPr lang="en-US" sz="2000" kern="1200"/>
        </a:p>
      </dsp:txBody>
      <dsp:txXfrm>
        <a:off x="47519" y="3420570"/>
        <a:ext cx="6265936" cy="878402"/>
      </dsp:txXfrm>
    </dsp:sp>
    <dsp:sp modelId="{06C9036D-282B-412F-8F26-C3ADB8DD6698}">
      <dsp:nvSpPr>
        <dsp:cNvPr id="0" name=""/>
        <dsp:cNvSpPr/>
      </dsp:nvSpPr>
      <dsp:spPr>
        <a:xfrm>
          <a:off x="0" y="4496251"/>
          <a:ext cx="6360974" cy="973440"/>
        </a:xfrm>
        <a:prstGeom prst="roundRect">
          <a:avLst/>
        </a:prstGeom>
        <a:gradFill rotWithShape="0">
          <a:gsLst>
            <a:gs pos="0">
              <a:schemeClr val="accent2">
                <a:hueOff val="-3392975"/>
                <a:satOff val="11185"/>
                <a:lumOff val="11961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-3392975"/>
                <a:satOff val="11185"/>
                <a:lumOff val="11961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2">
                <a:hueOff val="-3392975"/>
                <a:satOff val="11185"/>
                <a:lumOff val="11961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000" kern="1200"/>
            <a:t>Explicar el pasaje de las funciones biológicas básicas a la comprensión.</a:t>
          </a:r>
          <a:endParaRPr lang="en-US" sz="2000" kern="1200"/>
        </a:p>
      </dsp:txBody>
      <dsp:txXfrm>
        <a:off x="47519" y="4543770"/>
        <a:ext cx="6265936" cy="87840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168907-BF9D-4981-962B-42384949464A}">
      <dsp:nvSpPr>
        <dsp:cNvPr id="0" name=""/>
        <dsp:cNvSpPr/>
      </dsp:nvSpPr>
      <dsp:spPr>
        <a:xfrm>
          <a:off x="0" y="178340"/>
          <a:ext cx="3001367" cy="180082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400" kern="1200" dirty="0"/>
            <a:t>¿Quiénes conocen?</a:t>
          </a:r>
          <a:endParaRPr lang="en-US" sz="2400" kern="1200" dirty="0"/>
        </a:p>
      </dsp:txBody>
      <dsp:txXfrm>
        <a:off x="0" y="178340"/>
        <a:ext cx="3001367" cy="1800820"/>
      </dsp:txXfrm>
    </dsp:sp>
    <dsp:sp modelId="{C1A420C6-04AF-4B7F-B6CD-B6A2CED99EEC}">
      <dsp:nvSpPr>
        <dsp:cNvPr id="0" name=""/>
        <dsp:cNvSpPr/>
      </dsp:nvSpPr>
      <dsp:spPr>
        <a:xfrm>
          <a:off x="3301503" y="178340"/>
          <a:ext cx="3001367" cy="180082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400" kern="1200" dirty="0"/>
            <a:t>¿Qué conocen?</a:t>
          </a:r>
          <a:endParaRPr lang="en-US" sz="2400" kern="1200" dirty="0"/>
        </a:p>
      </dsp:txBody>
      <dsp:txXfrm>
        <a:off x="3301503" y="178340"/>
        <a:ext cx="3001367" cy="1800820"/>
      </dsp:txXfrm>
    </dsp:sp>
    <dsp:sp modelId="{F2D31290-C411-4E0F-9762-949C9EDEBD88}">
      <dsp:nvSpPr>
        <dsp:cNvPr id="0" name=""/>
        <dsp:cNvSpPr/>
      </dsp:nvSpPr>
      <dsp:spPr>
        <a:xfrm>
          <a:off x="6603007" y="178340"/>
          <a:ext cx="3001367" cy="180082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400" kern="1200" dirty="0"/>
            <a:t>¿Qué es el conocimiento?</a:t>
          </a:r>
          <a:endParaRPr lang="en-US" sz="2400" kern="1200" dirty="0"/>
        </a:p>
      </dsp:txBody>
      <dsp:txXfrm>
        <a:off x="6603007" y="178340"/>
        <a:ext cx="3001367" cy="1800820"/>
      </dsp:txXfrm>
    </dsp:sp>
    <dsp:sp modelId="{11B2F5D5-98E7-4EFE-B0FB-D4BEA3E1F309}">
      <dsp:nvSpPr>
        <dsp:cNvPr id="0" name=""/>
        <dsp:cNvSpPr/>
      </dsp:nvSpPr>
      <dsp:spPr>
        <a:xfrm>
          <a:off x="0" y="2279297"/>
          <a:ext cx="3001367" cy="180082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400" kern="1200"/>
            <a:t>¿Para qué conocer?</a:t>
          </a:r>
          <a:endParaRPr lang="en-US" sz="2400" kern="1200"/>
        </a:p>
      </dsp:txBody>
      <dsp:txXfrm>
        <a:off x="0" y="2279297"/>
        <a:ext cx="3001367" cy="1800820"/>
      </dsp:txXfrm>
    </dsp:sp>
    <dsp:sp modelId="{16CBEB03-E447-4F49-8A1D-47E799622349}">
      <dsp:nvSpPr>
        <dsp:cNvPr id="0" name=""/>
        <dsp:cNvSpPr/>
      </dsp:nvSpPr>
      <dsp:spPr>
        <a:xfrm>
          <a:off x="3301503" y="2279297"/>
          <a:ext cx="3001367" cy="1800820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400" kern="1200"/>
            <a:t>¿Por qué el conocimiento verdadero y no el falso?</a:t>
          </a:r>
          <a:endParaRPr lang="en-US" sz="2400" kern="1200"/>
        </a:p>
      </dsp:txBody>
      <dsp:txXfrm>
        <a:off x="3301503" y="2279297"/>
        <a:ext cx="3001367" cy="1800820"/>
      </dsp:txXfrm>
    </dsp:sp>
    <dsp:sp modelId="{03D54379-CBFC-4416-9D0C-0A89620E1B14}">
      <dsp:nvSpPr>
        <dsp:cNvPr id="0" name=""/>
        <dsp:cNvSpPr/>
      </dsp:nvSpPr>
      <dsp:spPr>
        <a:xfrm>
          <a:off x="6603007" y="2279297"/>
          <a:ext cx="3001367" cy="180082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400" kern="1200"/>
            <a:t>¿Qué valor adaptativo tiene el conocimiento?</a:t>
          </a:r>
          <a:endParaRPr lang="en-US" sz="2400" kern="1200"/>
        </a:p>
      </dsp:txBody>
      <dsp:txXfrm>
        <a:off x="6603007" y="2279297"/>
        <a:ext cx="3001367" cy="180082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370AF4-D097-44E2-9DF8-CE9F0655DF74}">
      <dsp:nvSpPr>
        <dsp:cNvPr id="0" name=""/>
        <dsp:cNvSpPr/>
      </dsp:nvSpPr>
      <dsp:spPr>
        <a:xfrm>
          <a:off x="0" y="556584"/>
          <a:ext cx="2701230" cy="171528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918A59A-54E7-4E2E-841D-E2058110BAA0}">
      <dsp:nvSpPr>
        <dsp:cNvPr id="0" name=""/>
        <dsp:cNvSpPr/>
      </dsp:nvSpPr>
      <dsp:spPr>
        <a:xfrm>
          <a:off x="300136" y="841714"/>
          <a:ext cx="2701230" cy="171528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200" kern="1200" dirty="0"/>
            <a:t>La tesis de Piaget es sistémica y materialista.</a:t>
          </a:r>
          <a:endParaRPr lang="en-US" sz="2200" kern="1200" dirty="0"/>
        </a:p>
      </dsp:txBody>
      <dsp:txXfrm>
        <a:off x="350375" y="891953"/>
        <a:ext cx="2600752" cy="1614803"/>
      </dsp:txXfrm>
    </dsp:sp>
    <dsp:sp modelId="{DBB7EFC0-A21C-4EAA-915D-2F6849B80B6A}">
      <dsp:nvSpPr>
        <dsp:cNvPr id="0" name=""/>
        <dsp:cNvSpPr/>
      </dsp:nvSpPr>
      <dsp:spPr>
        <a:xfrm>
          <a:off x="3301503" y="556584"/>
          <a:ext cx="2701230" cy="171528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6FE24D5-0381-4266-A550-67C9DB95A1A6}">
      <dsp:nvSpPr>
        <dsp:cNvPr id="0" name=""/>
        <dsp:cNvSpPr/>
      </dsp:nvSpPr>
      <dsp:spPr>
        <a:xfrm>
          <a:off x="3601640" y="841714"/>
          <a:ext cx="2701230" cy="171528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200" kern="1200"/>
            <a:t>Es sistémica porque concibe al fenómeno cognitivo como un sistema jerárquico, cuasidescomponible e histórico. </a:t>
          </a:r>
          <a:endParaRPr lang="en-US" sz="2200" kern="1200"/>
        </a:p>
      </dsp:txBody>
      <dsp:txXfrm>
        <a:off x="3651879" y="891953"/>
        <a:ext cx="2600752" cy="1614803"/>
      </dsp:txXfrm>
    </dsp:sp>
    <dsp:sp modelId="{0EDCA991-A88A-4A78-A209-C874E0D5485A}">
      <dsp:nvSpPr>
        <dsp:cNvPr id="0" name=""/>
        <dsp:cNvSpPr/>
      </dsp:nvSpPr>
      <dsp:spPr>
        <a:xfrm>
          <a:off x="6603007" y="556584"/>
          <a:ext cx="2701230" cy="232556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01CFE0D-88B3-4FC4-A3A9-6CC9A0074FD8}">
      <dsp:nvSpPr>
        <dsp:cNvPr id="0" name=""/>
        <dsp:cNvSpPr/>
      </dsp:nvSpPr>
      <dsp:spPr>
        <a:xfrm>
          <a:off x="6903144" y="841714"/>
          <a:ext cx="2701230" cy="23255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200" kern="1200" dirty="0"/>
            <a:t>Es materialista porque concibe a la materia biológica como condición necesaria para el desarrollo de la cognición.</a:t>
          </a:r>
          <a:endParaRPr lang="en-US" sz="2200" kern="1200" dirty="0"/>
        </a:p>
      </dsp:txBody>
      <dsp:txXfrm>
        <a:off x="6971257" y="909827"/>
        <a:ext cx="2565004" cy="218933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9DBEE4-B898-46A4-8BA2-748CE212E0EC}">
      <dsp:nvSpPr>
        <dsp:cNvPr id="0" name=""/>
        <dsp:cNvSpPr/>
      </dsp:nvSpPr>
      <dsp:spPr>
        <a:xfrm>
          <a:off x="646" y="1072282"/>
          <a:ext cx="3926713" cy="235602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300" kern="1200" dirty="0"/>
            <a:t>Su tesis central o directriz asume que la función cognoscitiva es una función biológica más, que si bien deriva de las funciones orgánicas, representa su forma más diferenciada en los intercambios con el medio.</a:t>
          </a:r>
          <a:endParaRPr lang="en-US" sz="2300" kern="1200" dirty="0"/>
        </a:p>
      </dsp:txBody>
      <dsp:txXfrm>
        <a:off x="69652" y="1141288"/>
        <a:ext cx="3788701" cy="2218016"/>
      </dsp:txXfrm>
    </dsp:sp>
    <dsp:sp modelId="{F71BA31B-4EFF-43AF-B13E-D8159CEA23D9}">
      <dsp:nvSpPr>
        <dsp:cNvPr id="0" name=""/>
        <dsp:cNvSpPr/>
      </dsp:nvSpPr>
      <dsp:spPr>
        <a:xfrm>
          <a:off x="4272910" y="1763384"/>
          <a:ext cx="832463" cy="973824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300" kern="1200"/>
        </a:p>
      </dsp:txBody>
      <dsp:txXfrm>
        <a:off x="4272910" y="1958149"/>
        <a:ext cx="582724" cy="584294"/>
      </dsp:txXfrm>
    </dsp:sp>
    <dsp:sp modelId="{908A4BEF-DD31-4477-86C0-01A50F20648D}">
      <dsp:nvSpPr>
        <dsp:cNvPr id="0" name=""/>
        <dsp:cNvSpPr/>
      </dsp:nvSpPr>
      <dsp:spPr>
        <a:xfrm>
          <a:off x="5498045" y="1072282"/>
          <a:ext cx="4798247" cy="2356028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300" kern="1200" dirty="0"/>
            <a:t>El producto de la cognición, si bien no es cosa física, colabora eficazmente en la relación del organismo con el medio, es decir, tiene función adaptativa.</a:t>
          </a:r>
          <a:endParaRPr lang="en-US" sz="2300" kern="1200" dirty="0"/>
        </a:p>
      </dsp:txBody>
      <dsp:txXfrm>
        <a:off x="5567051" y="1141288"/>
        <a:ext cx="4660235" cy="221801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01BDD0-A5B0-436A-BFE6-F92045A998BD}">
      <dsp:nvSpPr>
        <dsp:cNvPr id="0" name=""/>
        <dsp:cNvSpPr/>
      </dsp:nvSpPr>
      <dsp:spPr>
        <a:xfrm>
          <a:off x="0" y="67384"/>
          <a:ext cx="5913437" cy="138996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3600" kern="1200" dirty="0"/>
            <a:t>Innatos: se adquieren a lo largo de la filogenia.</a:t>
          </a:r>
          <a:endParaRPr lang="en-US" sz="3600" kern="1200" dirty="0"/>
        </a:p>
      </dsp:txBody>
      <dsp:txXfrm>
        <a:off x="67852" y="135236"/>
        <a:ext cx="5777733" cy="1254256"/>
      </dsp:txXfrm>
    </dsp:sp>
    <dsp:sp modelId="{E4255037-6F8B-40E4-B06D-7093066D1D42}">
      <dsp:nvSpPr>
        <dsp:cNvPr id="0" name=""/>
        <dsp:cNvSpPr/>
      </dsp:nvSpPr>
      <dsp:spPr>
        <a:xfrm>
          <a:off x="0" y="1457344"/>
          <a:ext cx="5913437" cy="931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7752" tIns="45720" rIns="256032" bIns="45720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s-AR" sz="2800" kern="1200"/>
            <a:t>Reflejos</a:t>
          </a:r>
          <a:endParaRPr lang="en-US" sz="2800" kern="120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s-AR" sz="2800" kern="1200"/>
            <a:t>Instintos </a:t>
          </a:r>
          <a:endParaRPr lang="en-US" sz="2800" kern="1200"/>
        </a:p>
      </dsp:txBody>
      <dsp:txXfrm>
        <a:off x="0" y="1457344"/>
        <a:ext cx="5913437" cy="931500"/>
      </dsp:txXfrm>
    </dsp:sp>
    <dsp:sp modelId="{7CA568C0-6180-415A-8650-59D9E8D4A47B}">
      <dsp:nvSpPr>
        <dsp:cNvPr id="0" name=""/>
        <dsp:cNvSpPr/>
      </dsp:nvSpPr>
      <dsp:spPr>
        <a:xfrm>
          <a:off x="0" y="2388844"/>
          <a:ext cx="5913437" cy="1389960"/>
        </a:xfrm>
        <a:prstGeom prst="roundRect">
          <a:avLst/>
        </a:prstGeom>
        <a:gradFill rotWithShape="0">
          <a:gsLst>
            <a:gs pos="0">
              <a:schemeClr val="accent2">
                <a:hueOff val="-3392975"/>
                <a:satOff val="11185"/>
                <a:lumOff val="11961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-3392975"/>
                <a:satOff val="11185"/>
                <a:lumOff val="11961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2">
                <a:hueOff val="-3392975"/>
                <a:satOff val="11185"/>
                <a:lumOff val="11961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3600" kern="1200"/>
            <a:t>Adquiridos: se adquieren a lo largo de la ontogenia.</a:t>
          </a:r>
          <a:endParaRPr lang="en-US" sz="3600" kern="1200"/>
        </a:p>
      </dsp:txBody>
      <dsp:txXfrm>
        <a:off x="67852" y="2456696"/>
        <a:ext cx="5777733" cy="1254256"/>
      </dsp:txXfrm>
    </dsp:sp>
    <dsp:sp modelId="{34F1E2C9-1374-436F-AAD5-CF235BCED07D}">
      <dsp:nvSpPr>
        <dsp:cNvPr id="0" name=""/>
        <dsp:cNvSpPr/>
      </dsp:nvSpPr>
      <dsp:spPr>
        <a:xfrm>
          <a:off x="0" y="3778804"/>
          <a:ext cx="5913437" cy="18257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7752" tIns="45720" rIns="256032" bIns="45720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s-AR" sz="2800" kern="1200"/>
            <a:t>Percepciones</a:t>
          </a:r>
          <a:endParaRPr lang="en-US" sz="2800" kern="120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s-AR" sz="2800" kern="1200"/>
            <a:t>Condicionamientos</a:t>
          </a:r>
          <a:endParaRPr lang="en-US" sz="2800" kern="120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s-AR" sz="2800" kern="1200"/>
            <a:t>Aprendizajes empíricos</a:t>
          </a:r>
          <a:endParaRPr lang="en-US" sz="2800" kern="120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s-AR" sz="2800" kern="1200"/>
            <a:t>Estructuras lógico-matemáticas</a:t>
          </a:r>
          <a:endParaRPr lang="en-US" sz="2800" kern="1200"/>
        </a:p>
      </dsp:txBody>
      <dsp:txXfrm>
        <a:off x="0" y="3778804"/>
        <a:ext cx="5913437" cy="182574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F7137C-A0F7-465D-9CCD-F8D2D7437B06}">
      <dsp:nvSpPr>
        <dsp:cNvPr id="0" name=""/>
        <dsp:cNvSpPr/>
      </dsp:nvSpPr>
      <dsp:spPr>
        <a:xfrm>
          <a:off x="0" y="2264"/>
          <a:ext cx="5913437" cy="0"/>
        </a:xfrm>
        <a:prstGeom prst="lin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4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8A14937-898C-4672-99A4-137633DAB825}">
      <dsp:nvSpPr>
        <dsp:cNvPr id="0" name=""/>
        <dsp:cNvSpPr/>
      </dsp:nvSpPr>
      <dsp:spPr>
        <a:xfrm>
          <a:off x="0" y="2264"/>
          <a:ext cx="5913437" cy="15441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3200" kern="1200" dirty="0"/>
            <a:t>La asimilación incorpora información.</a:t>
          </a:r>
          <a:endParaRPr lang="en-US" sz="3200" kern="1200" dirty="0"/>
        </a:p>
      </dsp:txBody>
      <dsp:txXfrm>
        <a:off x="0" y="2264"/>
        <a:ext cx="5913437" cy="1544186"/>
      </dsp:txXfrm>
    </dsp:sp>
    <dsp:sp modelId="{089E2100-1AF9-4DA7-8C56-CC9820ED2081}">
      <dsp:nvSpPr>
        <dsp:cNvPr id="0" name=""/>
        <dsp:cNvSpPr/>
      </dsp:nvSpPr>
      <dsp:spPr>
        <a:xfrm>
          <a:off x="0" y="1546450"/>
          <a:ext cx="5913437" cy="0"/>
        </a:xfrm>
        <a:prstGeom prst="lin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4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EBB8D5F-BC9B-4E90-88EB-DAF7E5EE4680}">
      <dsp:nvSpPr>
        <dsp:cNvPr id="0" name=""/>
        <dsp:cNvSpPr/>
      </dsp:nvSpPr>
      <dsp:spPr>
        <a:xfrm>
          <a:off x="0" y="1546450"/>
          <a:ext cx="5913437" cy="15441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3200" kern="1200"/>
            <a:t>La acomodación ajusta el esquema de acción.</a:t>
          </a:r>
          <a:endParaRPr lang="en-US" sz="3200" kern="1200"/>
        </a:p>
      </dsp:txBody>
      <dsp:txXfrm>
        <a:off x="0" y="1546450"/>
        <a:ext cx="5913437" cy="1544186"/>
      </dsp:txXfrm>
    </dsp:sp>
    <dsp:sp modelId="{11A8222F-CC59-4391-A601-27156A37432C}">
      <dsp:nvSpPr>
        <dsp:cNvPr id="0" name=""/>
        <dsp:cNvSpPr/>
      </dsp:nvSpPr>
      <dsp:spPr>
        <a:xfrm>
          <a:off x="0" y="3090637"/>
          <a:ext cx="5913437" cy="0"/>
        </a:xfrm>
        <a:prstGeom prst="lin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4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58C9469-1B52-4FB2-B2FB-22CEB5E5EA17}">
      <dsp:nvSpPr>
        <dsp:cNvPr id="0" name=""/>
        <dsp:cNvSpPr/>
      </dsp:nvSpPr>
      <dsp:spPr>
        <a:xfrm>
          <a:off x="0" y="3090637"/>
          <a:ext cx="5913437" cy="15441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3200" kern="1200"/>
            <a:t>Asimilar y acomodar supone siempre una modificación de la estructura cognitiva.</a:t>
          </a:r>
          <a:endParaRPr lang="en-US" sz="3200" kern="1200"/>
        </a:p>
      </dsp:txBody>
      <dsp:txXfrm>
        <a:off x="0" y="3090637"/>
        <a:ext cx="5913437" cy="154418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9079F9-3DB2-4954-8039-D20B405729D1}">
      <dsp:nvSpPr>
        <dsp:cNvPr id="0" name=""/>
        <dsp:cNvSpPr/>
      </dsp:nvSpPr>
      <dsp:spPr>
        <a:xfrm>
          <a:off x="0" y="0"/>
          <a:ext cx="8442745" cy="138796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700" kern="1200" dirty="0"/>
            <a:t>Un esquema de acción implica poner en juego una cierta operación dirigida al conocimiento de un objeto.</a:t>
          </a:r>
          <a:endParaRPr lang="en-US" sz="2700" kern="1200" dirty="0"/>
        </a:p>
      </dsp:txBody>
      <dsp:txXfrm>
        <a:off x="40652" y="40652"/>
        <a:ext cx="6945021" cy="1306662"/>
      </dsp:txXfrm>
    </dsp:sp>
    <dsp:sp modelId="{414E9423-0321-4850-8E1B-EEB6B02D9C4A}">
      <dsp:nvSpPr>
        <dsp:cNvPr id="0" name=""/>
        <dsp:cNvSpPr/>
      </dsp:nvSpPr>
      <dsp:spPr>
        <a:xfrm>
          <a:off x="744948" y="1619294"/>
          <a:ext cx="8442745" cy="138796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700" kern="1200" dirty="0"/>
            <a:t>Todo conocimiento adquirido o aprendido conlleva siempre una acomodación, excepto las estructuras lógico-matemáticas.</a:t>
          </a:r>
          <a:endParaRPr lang="en-US" sz="2700" kern="1200" dirty="0"/>
        </a:p>
      </dsp:txBody>
      <dsp:txXfrm>
        <a:off x="785600" y="1659946"/>
        <a:ext cx="6714315" cy="1306662"/>
      </dsp:txXfrm>
    </dsp:sp>
    <dsp:sp modelId="{B2FD41FD-54CB-4C58-944B-6756E90C9740}">
      <dsp:nvSpPr>
        <dsp:cNvPr id="0" name=""/>
        <dsp:cNvSpPr/>
      </dsp:nvSpPr>
      <dsp:spPr>
        <a:xfrm>
          <a:off x="1489896" y="3238588"/>
          <a:ext cx="8442745" cy="138796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700" kern="1200"/>
            <a:t>Las estructuras lógico-matemáticas están acomodadas permanentemente.</a:t>
          </a:r>
          <a:endParaRPr lang="en-US" sz="2700" kern="1200"/>
        </a:p>
      </dsp:txBody>
      <dsp:txXfrm>
        <a:off x="1530548" y="3279240"/>
        <a:ext cx="6714315" cy="1306662"/>
      </dsp:txXfrm>
    </dsp:sp>
    <dsp:sp modelId="{8DC65495-808E-486E-8619-A015BF2ADAD8}">
      <dsp:nvSpPr>
        <dsp:cNvPr id="0" name=""/>
        <dsp:cNvSpPr/>
      </dsp:nvSpPr>
      <dsp:spPr>
        <a:xfrm>
          <a:off x="7540567" y="1052541"/>
          <a:ext cx="902178" cy="902178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7743557" y="1052541"/>
        <a:ext cx="496198" cy="678889"/>
      </dsp:txXfrm>
    </dsp:sp>
    <dsp:sp modelId="{7055B191-D60D-4058-83DE-A1EF412A24A5}">
      <dsp:nvSpPr>
        <dsp:cNvPr id="0" name=""/>
        <dsp:cNvSpPr/>
      </dsp:nvSpPr>
      <dsp:spPr>
        <a:xfrm>
          <a:off x="8285515" y="2662582"/>
          <a:ext cx="902178" cy="902178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8488505" y="2662582"/>
        <a:ext cx="496198" cy="678889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5DB1CE-7D81-4544-BC17-568F0E0D3D84}">
      <dsp:nvSpPr>
        <dsp:cNvPr id="0" name=""/>
        <dsp:cNvSpPr/>
      </dsp:nvSpPr>
      <dsp:spPr>
        <a:xfrm>
          <a:off x="0" y="0"/>
          <a:ext cx="9604375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B120698-8220-4D7F-AA41-7AE4D8B3A4C4}">
      <dsp:nvSpPr>
        <dsp:cNvPr id="0" name=""/>
        <dsp:cNvSpPr/>
      </dsp:nvSpPr>
      <dsp:spPr>
        <a:xfrm>
          <a:off x="0" y="0"/>
          <a:ext cx="9604375" cy="8311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400" kern="1200" dirty="0"/>
            <a:t>Las funciones vitales son la nutrición, la protección y la reproducción, las que tienen base instintiva.</a:t>
          </a:r>
          <a:endParaRPr lang="en-US" sz="2400" kern="1200" dirty="0"/>
        </a:p>
      </dsp:txBody>
      <dsp:txXfrm>
        <a:off x="0" y="0"/>
        <a:ext cx="9604375" cy="831123"/>
      </dsp:txXfrm>
    </dsp:sp>
    <dsp:sp modelId="{448BE1D0-5FDB-4EB5-B35C-1244CEC80D4B}">
      <dsp:nvSpPr>
        <dsp:cNvPr id="0" name=""/>
        <dsp:cNvSpPr/>
      </dsp:nvSpPr>
      <dsp:spPr>
        <a:xfrm>
          <a:off x="0" y="831123"/>
          <a:ext cx="9604375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0B45CD0-8D20-4DEA-ADD8-E7E8DCC0F2ED}">
      <dsp:nvSpPr>
        <dsp:cNvPr id="0" name=""/>
        <dsp:cNvSpPr/>
      </dsp:nvSpPr>
      <dsp:spPr>
        <a:xfrm>
          <a:off x="0" y="831123"/>
          <a:ext cx="9604375" cy="8311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400" kern="1200"/>
            <a:t>Las funciones vitales dan lugar a la comprensión.</a:t>
          </a:r>
          <a:endParaRPr lang="en-US" sz="2400" kern="1200"/>
        </a:p>
      </dsp:txBody>
      <dsp:txXfrm>
        <a:off x="0" y="831123"/>
        <a:ext cx="9604375" cy="831123"/>
      </dsp:txXfrm>
    </dsp:sp>
    <dsp:sp modelId="{9D6B7CA5-B7B1-48EC-B73B-0B6849A0451C}">
      <dsp:nvSpPr>
        <dsp:cNvPr id="0" name=""/>
        <dsp:cNvSpPr/>
      </dsp:nvSpPr>
      <dsp:spPr>
        <a:xfrm>
          <a:off x="0" y="1662246"/>
          <a:ext cx="9604375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EE69FD7-554B-4594-A7D6-4F89F3B4EA31}">
      <dsp:nvSpPr>
        <dsp:cNvPr id="0" name=""/>
        <dsp:cNvSpPr/>
      </dsp:nvSpPr>
      <dsp:spPr>
        <a:xfrm>
          <a:off x="0" y="1662246"/>
          <a:ext cx="9604375" cy="8311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400" kern="1200"/>
            <a:t>La comprensión amplía el conocimiento del medio y deviene en inteligencia, es por lo tanto adquirida.</a:t>
          </a:r>
          <a:endParaRPr lang="en-US" sz="2400" kern="1200"/>
        </a:p>
      </dsp:txBody>
      <dsp:txXfrm>
        <a:off x="0" y="1662246"/>
        <a:ext cx="9604375" cy="831123"/>
      </dsp:txXfrm>
    </dsp:sp>
    <dsp:sp modelId="{6C0580F6-4EDF-4558-9B98-7E6B0ECF2EBF}">
      <dsp:nvSpPr>
        <dsp:cNvPr id="0" name=""/>
        <dsp:cNvSpPr/>
      </dsp:nvSpPr>
      <dsp:spPr>
        <a:xfrm>
          <a:off x="0" y="2493370"/>
          <a:ext cx="9604375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477CB26-2CAF-40A6-B7C6-E0F4E0D4411D}">
      <dsp:nvSpPr>
        <dsp:cNvPr id="0" name=""/>
        <dsp:cNvSpPr/>
      </dsp:nvSpPr>
      <dsp:spPr>
        <a:xfrm>
          <a:off x="0" y="2493370"/>
          <a:ext cx="9604375" cy="8311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400" kern="1200"/>
            <a:t>El sistema abierto posibilita los intercambios, y con ellos la construcción de una conducta que resuelve problemas con mayor eficacia (inteligencia).</a:t>
          </a:r>
          <a:endParaRPr lang="en-US" sz="2400" kern="1200"/>
        </a:p>
      </dsp:txBody>
      <dsp:txXfrm>
        <a:off x="0" y="2493370"/>
        <a:ext cx="9604375" cy="83112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smtClean="0"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07803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smtClean="0"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242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smtClean="0"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226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smtClean="0"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7002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smtClean="0"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4395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smtClean="0"/>
              <a:t>9/15/2025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91382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smtClean="0"/>
              <a:t>9/15/2025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032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smtClean="0"/>
              <a:t>9/15/2025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7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smtClean="0"/>
              <a:t>9/15/2025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1673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smtClean="0"/>
              <a:t>9/15/2025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6806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B16C4C9A-3960-41CF-A4E9-2A8FB932454B}" type="datetimeFigureOut">
              <a:rPr lang="en-US" smtClean="0"/>
              <a:t>9/15/2025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8544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BC1C18-307B-4F68-A007-B5B542270E8D}" type="datetimeFigureOut">
              <a:rPr lang="en-US" smtClean="0"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8759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1BF0792A-0F2B-4A2E-AB38-0A4F18A307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F57DB18D-C2F1-4C8C-8808-9C01ECE683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E5D935FA-3336-4941-9214-E250A5727F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445671" y="644327"/>
            <a:ext cx="9299965" cy="4811366"/>
            <a:chOff x="7639235" y="600024"/>
            <a:chExt cx="3898557" cy="6878929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45D9E2ED-FF90-4200-A7EE-6D41D6526F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639235" y="600024"/>
              <a:ext cx="3898557" cy="6878929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3A4BEB8D-68AD-4314-8A2B-F8DC85A530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770263" y="1062693"/>
              <a:ext cx="3635738" cy="59547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id="{77ACB006-AC46-48EB-8746-C5E99EA404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91408" y="1590734"/>
            <a:ext cx="7405874" cy="2520012"/>
          </a:xfrm>
          <a:solidFill>
            <a:schemeClr val="bg2"/>
          </a:solidFill>
        </p:spPr>
        <p:txBody>
          <a:bodyPr anchor="ctr">
            <a:normAutofit/>
          </a:bodyPr>
          <a:lstStyle/>
          <a:p>
            <a:pPr algn="ctr"/>
            <a:r>
              <a:rPr lang="es-AR" sz="2400" dirty="0">
                <a:solidFill>
                  <a:srgbClr val="000000"/>
                </a:solidFill>
              </a:rPr>
              <a:t>La cognición según Piaget</a:t>
            </a:r>
            <a:br>
              <a:rPr lang="es-AR" sz="3300" dirty="0"/>
            </a:br>
            <a:br>
              <a:rPr lang="es-AR" sz="3300" dirty="0"/>
            </a:br>
            <a:endParaRPr lang="es-AR" sz="3300" dirty="0">
              <a:solidFill>
                <a:schemeClr val="tx2"/>
              </a:solidFill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C402BFB-CAF5-413C-BE89-5C963395C1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89025" y="4283410"/>
            <a:ext cx="7408256" cy="666701"/>
          </a:xfrm>
        </p:spPr>
        <p:txBody>
          <a:bodyPr vert="horz" lIns="91440" tIns="91440" rIns="91440" bIns="91440" rtlCol="0" anchor="t">
            <a:noAutofit/>
          </a:bodyPr>
          <a:lstStyle/>
          <a:p>
            <a:pPr algn="ctr"/>
            <a:r>
              <a:rPr lang="es-AR" dirty="0">
                <a:solidFill>
                  <a:schemeClr val="tx2"/>
                </a:solidFill>
              </a:rPr>
              <a:t>BIOLOGÍA DEL APRENDIZAJE</a:t>
            </a:r>
            <a:br>
              <a:rPr lang="es-AR" dirty="0">
                <a:solidFill>
                  <a:schemeClr val="tx2"/>
                </a:solidFill>
              </a:rPr>
            </a:br>
            <a:r>
              <a:rPr lang="es-AR" dirty="0">
                <a:solidFill>
                  <a:schemeClr val="tx2"/>
                </a:solidFill>
              </a:rPr>
              <a:t>Prof. Mg. Juan pablo Díaz – 2025-</a:t>
            </a:r>
            <a:endParaRPr lang="en-US" dirty="0">
              <a:solidFill>
                <a:schemeClr val="tx2"/>
              </a:solidFill>
            </a:endParaRP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87F797D1-251E-41FE-9FF8-AD487DEF2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391407" y="1416139"/>
            <a:ext cx="740587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09A0CE28-0E59-4F4D-9855-8A8DCE9A8E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391407" y="4285341"/>
            <a:ext cx="740587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35" name="Picture 34">
            <a:extLst>
              <a:ext uri="{FF2B5EF4-FFF2-40B4-BE49-F238E27FC236}">
                <a16:creationId xmlns:a16="http://schemas.microsoft.com/office/drawing/2014/main" id="{75CC23F7-9F20-4C4B-8608-BD4DE9728F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24353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82E7304-2AC2-4A5C-924D-A6AC3FFC5E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259FEF2-F6A5-442F-BA10-4E39EECD0A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1579" y="1853754"/>
            <a:ext cx="960327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A3C183B1-1D4B-4E3D-A02E-A426E3BFA0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8385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E518266-E674-750D-D0E6-61D0D8B03D5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3472171"/>
              </p:ext>
            </p:extLst>
          </p:nvPr>
        </p:nvGraphicFramePr>
        <p:xfrm>
          <a:off x="1450975" y="1853754"/>
          <a:ext cx="9932642" cy="46265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97187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4000"/>
                <a:satMod val="80000"/>
                <a:lumMod val="106000"/>
              </a:schemeClr>
            </a:gs>
            <a:gs pos="100000">
              <a:schemeClr val="bg1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28AC827-DE41-4D3E-A58A-7459D979E6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C319D39D-9AB7-4225-B3CB-AEC8EE56FF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0573" y="1289304"/>
            <a:ext cx="3286539" cy="4279393"/>
          </a:xfrm>
        </p:spPr>
        <p:txBody>
          <a:bodyPr anchor="ctr">
            <a:normAutofit/>
          </a:bodyPr>
          <a:lstStyle/>
          <a:p>
            <a:r>
              <a:rPr lang="es-AR" sz="2800" dirty="0"/>
              <a:t>Regulaciones orgánicas y cognoscitivas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1FAD7B33-B27E-4BD4-BE9C-A3698E433C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480324" y="957031"/>
            <a:ext cx="6574529" cy="4943939"/>
            <a:chOff x="7807230" y="2012810"/>
            <a:chExt cx="3251252" cy="3459865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91D039DC-5A65-400A-9CD6-F9725D1B6F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0" y="2012810"/>
              <a:ext cx="3251252" cy="3459865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1905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C3A47B2-ECD5-4DBE-A76C-FBFBFE1275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1" y="2026142"/>
              <a:ext cx="3251250" cy="3440203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762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w="38100" h="38100"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4197647C-4C56-4F84-ABC7-9E6F3E6783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00360" y="1292111"/>
            <a:ext cx="5934456" cy="4279392"/>
          </a:xfrm>
          <a:prstGeom prst="rect">
            <a:avLst/>
          </a:prstGeom>
          <a:solidFill>
            <a:schemeClr val="bg2"/>
          </a:solidFill>
          <a:ln w="3175" cap="sq">
            <a:solidFill>
              <a:schemeClr val="bg1">
                <a:lumMod val="75000"/>
              </a:schemeClr>
            </a:solidFill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F2CCED5-CBCC-498D-B4E4-CEB7DBDAA2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0322" y="1126435"/>
            <a:ext cx="6452721" cy="4572000"/>
          </a:xfrm>
        </p:spPr>
        <p:txBody>
          <a:bodyPr anchor="ctr">
            <a:noAutofit/>
          </a:bodyPr>
          <a:lstStyle/>
          <a:p>
            <a:r>
              <a:rPr lang="es-AR" sz="2100" dirty="0"/>
              <a:t>Lo común: anticipación, </a:t>
            </a:r>
            <a:r>
              <a:rPr lang="es-AR" sz="2100" dirty="0" err="1"/>
              <a:t>equilibración</a:t>
            </a:r>
            <a:r>
              <a:rPr lang="es-AR" sz="2100" dirty="0"/>
              <a:t>, </a:t>
            </a:r>
          </a:p>
          <a:p>
            <a:r>
              <a:rPr lang="es-AR" sz="2100" dirty="0"/>
              <a:t>Regulaciones orgánicas (de primera potencia)</a:t>
            </a:r>
          </a:p>
          <a:p>
            <a:pPr lvl="1"/>
            <a:r>
              <a:rPr lang="es-AR" sz="2100" dirty="0"/>
              <a:t>Son irreversibles.</a:t>
            </a:r>
          </a:p>
          <a:p>
            <a:pPr lvl="1"/>
            <a:r>
              <a:rPr lang="es-AR" sz="2100" dirty="0"/>
              <a:t>Se transmiten por herencia y son conservadoras.</a:t>
            </a:r>
          </a:p>
          <a:p>
            <a:pPr lvl="1"/>
            <a:r>
              <a:rPr lang="es-AR" sz="2100" dirty="0"/>
              <a:t>Son estructurales y funcionales.</a:t>
            </a:r>
          </a:p>
          <a:p>
            <a:r>
              <a:rPr lang="es-AR" sz="2100" dirty="0"/>
              <a:t>Regulaciones cognoscitivas (de segunda potencia)</a:t>
            </a:r>
          </a:p>
          <a:p>
            <a:pPr lvl="1"/>
            <a:r>
              <a:rPr lang="es-AR" sz="2100" dirty="0"/>
              <a:t>Son reversibles.</a:t>
            </a:r>
          </a:p>
          <a:p>
            <a:pPr lvl="1"/>
            <a:r>
              <a:rPr lang="es-AR" sz="2100" dirty="0"/>
              <a:t>No se transmiten por herencia y son abiertas.</a:t>
            </a:r>
          </a:p>
          <a:p>
            <a:pPr lvl="1"/>
            <a:r>
              <a:rPr lang="es-AR" sz="2100" dirty="0"/>
              <a:t>Son sólo funcionales.</a:t>
            </a:r>
          </a:p>
        </p:txBody>
      </p:sp>
    </p:spTree>
    <p:extLst>
      <p:ext uri="{BB962C8B-B14F-4D97-AF65-F5344CB8AC3E}">
        <p14:creationId xmlns:p14="http://schemas.microsoft.com/office/powerpoint/2010/main" val="1323029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9C51009-A09A-4689-8E6C-F8FC99E6A8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ED14C7D-BDEE-41D6-A6C6-74D4DCBCCF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4476" y="1600199"/>
            <a:ext cx="3539266" cy="4297680"/>
          </a:xfrm>
        </p:spPr>
        <p:txBody>
          <a:bodyPr anchor="ctr">
            <a:normAutofit/>
          </a:bodyPr>
          <a:lstStyle/>
          <a:p>
            <a:r>
              <a:rPr lang="es-AR" dirty="0"/>
              <a:t>El sistema epigenético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EC65442-F244-409C-BF44-C5D6472E81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148839"/>
            <a:ext cx="0" cy="320040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297F307-D799-4672-B3C5-F80CEC7EDD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24851" y="318052"/>
            <a:ext cx="6130003" cy="5579827"/>
          </a:xfrm>
        </p:spPr>
        <p:txBody>
          <a:bodyPr anchor="ctr">
            <a:noAutofit/>
          </a:bodyPr>
          <a:lstStyle/>
          <a:p>
            <a:r>
              <a:rPr lang="es-AR" sz="2200" dirty="0"/>
              <a:t>La epigénesis es una forma de desarrollo que implica que éste se halla determinado, tanto por factores endógenos (los genes), como exógenos (los factores ambientales).</a:t>
            </a:r>
          </a:p>
          <a:p>
            <a:r>
              <a:rPr lang="es-AR" sz="2200" dirty="0"/>
              <a:t>La epigénesis niega la preformación.</a:t>
            </a:r>
          </a:p>
          <a:p>
            <a:r>
              <a:rPr lang="es-AR" sz="2200" dirty="0"/>
              <a:t>En el curso del desarrollo de los órganos, éstos siguen cierta trayectoria o camino que finaliza cuando la estructura está completa. Cada trayecto se denomina </a:t>
            </a:r>
            <a:r>
              <a:rPr lang="es-AR" sz="2200" dirty="0" err="1"/>
              <a:t>creoda</a:t>
            </a:r>
            <a:r>
              <a:rPr lang="es-AR" sz="2200" dirty="0"/>
              <a:t>, es propia de cada órgano y está autorregulada. </a:t>
            </a:r>
          </a:p>
          <a:p>
            <a:r>
              <a:rPr lang="es-AR" sz="2200" dirty="0"/>
              <a:t>Los procesos de autorregulación asumen dos formas, una primera, estructural, </a:t>
            </a:r>
            <a:r>
              <a:rPr lang="es-AR" sz="2200" dirty="0" err="1"/>
              <a:t>homoeorresis</a:t>
            </a:r>
            <a:r>
              <a:rPr lang="es-AR" sz="2200" dirty="0"/>
              <a:t>; y una segunda, funcional, homeostasis. </a:t>
            </a:r>
          </a:p>
        </p:txBody>
      </p:sp>
    </p:spTree>
    <p:extLst>
      <p:ext uri="{BB962C8B-B14F-4D97-AF65-F5344CB8AC3E}">
        <p14:creationId xmlns:p14="http://schemas.microsoft.com/office/powerpoint/2010/main" val="275398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3DE17E-8CF8-4F7B-8AC7-D1AFFD364B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</p:spPr>
        <p:txBody>
          <a:bodyPr>
            <a:normAutofit/>
          </a:bodyPr>
          <a:lstStyle/>
          <a:p>
            <a:r>
              <a:rPr lang="es-AR" dirty="0"/>
              <a:t>Las funciones vitales y su relación con la comprensión</a:t>
            </a:r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78A3B2B8-9A5B-948C-0112-241EF7A6E26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437084"/>
              </p:ext>
            </p:extLst>
          </p:nvPr>
        </p:nvGraphicFramePr>
        <p:xfrm>
          <a:off x="1450975" y="2340435"/>
          <a:ext cx="9604375" cy="33244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49025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5" grpId="0">
        <p:bldAsOne/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2D32A60-013B-47A8-8833-D242408091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E27932B-B694-4C4C-90D7-A0333A7C58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D5AA9927-08CE-432C-9730-C50C1F6A1A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2303047"/>
            <a:ext cx="3272093" cy="2674198"/>
          </a:xfrm>
        </p:spPr>
        <p:txBody>
          <a:bodyPr anchor="t">
            <a:normAutofit/>
          </a:bodyPr>
          <a:lstStyle/>
          <a:p>
            <a:r>
              <a:rPr lang="es-AR" dirty="0"/>
              <a:t>Objetivos </a:t>
            </a:r>
            <a:endParaRPr lang="es-AR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EBB0476-5CF0-4F44-8D68-5D42D7AEE4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1579" y="2146542"/>
            <a:ext cx="327209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5" name="Title 1">
            <a:extLst>
              <a:ext uri="{FF2B5EF4-FFF2-40B4-BE49-F238E27FC236}">
                <a16:creationId xmlns:a16="http://schemas.microsoft.com/office/drawing/2014/main" id="{A9DA474E-6B91-4200-840F-0257B2358A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51580" y="3122496"/>
            <a:ext cx="3530157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all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DF63C9AD-AE6E-4512-8171-91612E84C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FE1A49CE-B63D-457A-A180-1C883E1A63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1ECC7322-5CE8-70B6-4CA1-7F2D000DD87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6448473"/>
              </p:ext>
            </p:extLst>
          </p:nvPr>
        </p:nvGraphicFramePr>
        <p:xfrm>
          <a:off x="5141913" y="397566"/>
          <a:ext cx="6360974" cy="54731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70313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5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82E7304-2AC2-4A5C-924D-A6AC3FFC5E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A902140-06E2-4D9A-9441-A661EE9D1F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</p:spPr>
        <p:txBody>
          <a:bodyPr>
            <a:normAutofit/>
          </a:bodyPr>
          <a:lstStyle/>
          <a:p>
            <a:pPr algn="ctr"/>
            <a:r>
              <a:rPr lang="es-AR" dirty="0"/>
              <a:t>La cognición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259FEF2-F6A5-442F-BA10-4E39EECD0A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1579" y="1853754"/>
            <a:ext cx="960327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A3C183B1-1D4B-4E3D-A02E-A426E3BFA0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8385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4F9B3AAB-4329-7A3B-5CB7-895270A2C4D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3346273"/>
              </p:ext>
            </p:extLst>
          </p:nvPr>
        </p:nvGraphicFramePr>
        <p:xfrm>
          <a:off x="1149050" y="2115837"/>
          <a:ext cx="9604375" cy="42584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74202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5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61FD585-A136-4770-BBB3-661A7BAD87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</p:spPr>
        <p:txBody>
          <a:bodyPr>
            <a:normAutofit/>
          </a:bodyPr>
          <a:lstStyle/>
          <a:p>
            <a:r>
              <a:rPr lang="es-AR" dirty="0"/>
              <a:t>Relaciones entre biología y conocimiento</a:t>
            </a:r>
            <a:br>
              <a:rPr lang="es-AR" dirty="0"/>
            </a:br>
            <a:r>
              <a:rPr lang="es-AR" dirty="0"/>
              <a:t>ontogenia y filogenia de la cognición</a:t>
            </a:r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C1471527-087F-A6D3-6910-6D9DE60306F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99988149"/>
              </p:ext>
            </p:extLst>
          </p:nvPr>
        </p:nvGraphicFramePr>
        <p:xfrm>
          <a:off x="1450975" y="2080590"/>
          <a:ext cx="9604375" cy="37238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42184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5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82E7304-2AC2-4A5C-924D-A6AC3FFC5E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259FEF2-F6A5-442F-BA10-4E39EECD0A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1579" y="1853754"/>
            <a:ext cx="960327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A3C183B1-1D4B-4E3D-A02E-A426E3BFA0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8385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DA98D66-4647-E36D-BAFF-FE5FE5F1C68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4065042"/>
              </p:ext>
            </p:extLst>
          </p:nvPr>
        </p:nvGraphicFramePr>
        <p:xfrm>
          <a:off x="1113183" y="2019476"/>
          <a:ext cx="10296939" cy="45005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48733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2D32A60-013B-47A8-8833-D242408091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E27932B-B694-4C4C-90D7-A0333A7C58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5393386E-6D19-4626-90B1-98128BD95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2303047"/>
            <a:ext cx="3272093" cy="2674198"/>
          </a:xfrm>
        </p:spPr>
        <p:txBody>
          <a:bodyPr anchor="t">
            <a:normAutofit/>
          </a:bodyPr>
          <a:lstStyle/>
          <a:p>
            <a:pPr algn="ctr"/>
            <a:r>
              <a:rPr lang="es-AR" sz="3000" dirty="0"/>
              <a:t>Los tipos de conocimiento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EBB0476-5CF0-4F44-8D68-5D42D7AEE4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1579" y="2146542"/>
            <a:ext cx="327209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5" name="Title 1">
            <a:extLst>
              <a:ext uri="{FF2B5EF4-FFF2-40B4-BE49-F238E27FC236}">
                <a16:creationId xmlns:a16="http://schemas.microsoft.com/office/drawing/2014/main" id="{A9DA474E-6B91-4200-840F-0257B2358A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51580" y="3122496"/>
            <a:ext cx="3530157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all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DF63C9AD-AE6E-4512-8171-91612E84C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FE1A49CE-B63D-457A-A180-1C883E1A63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14F807E1-6F98-222C-5266-7B2B27DA22A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6361975"/>
              </p:ext>
            </p:extLst>
          </p:nvPr>
        </p:nvGraphicFramePr>
        <p:xfrm>
          <a:off x="5141913" y="318052"/>
          <a:ext cx="5913437" cy="56719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899726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5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BEFDA1A-2A01-4C29-A5D0-AE6F050D07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Tarjeta electrónica de circuitos en color azul">
            <a:extLst>
              <a:ext uri="{FF2B5EF4-FFF2-40B4-BE49-F238E27FC236}">
                <a16:creationId xmlns:a16="http://schemas.microsoft.com/office/drawing/2014/main" id="{E048950E-33B5-EC2E-52F4-A74C8F5CE38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alphaModFix amt="50000"/>
          </a:blip>
          <a:srcRect t="15602"/>
          <a:stretch/>
        </p:blipFill>
        <p:spPr>
          <a:xfrm>
            <a:off x="305" y="10"/>
            <a:ext cx="12191695" cy="6857990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7FD20E5-30AF-47B9-9256-2E8E904CBB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3896" y="1847088"/>
            <a:ext cx="960752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ítulo 1">
            <a:extLst>
              <a:ext uri="{FF2B5EF4-FFF2-40B4-BE49-F238E27FC236}">
                <a16:creationId xmlns:a16="http://schemas.microsoft.com/office/drawing/2014/main" id="{09ACDA41-FDCD-4035-AA10-9FD3213451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</p:spPr>
        <p:txBody>
          <a:bodyPr>
            <a:normAutofit/>
          </a:bodyPr>
          <a:lstStyle/>
          <a:p>
            <a:pPr algn="ctr"/>
            <a:r>
              <a:rPr lang="es-AR" dirty="0"/>
              <a:t>Relaciones entre conocimiento innato y adquirido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79D3810-B86F-4009-84EC-DE0FEABD6F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>
                  <a:alpha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96A5555-478C-4086-A19F-D1386E5EBB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450613"/>
          </a:xfrm>
        </p:spPr>
        <p:txBody>
          <a:bodyPr>
            <a:normAutofit/>
          </a:bodyPr>
          <a:lstStyle/>
          <a:p>
            <a:pPr algn="just"/>
            <a:r>
              <a:rPr lang="es-AR" sz="2500" dirty="0"/>
              <a:t>La base de la inteligencia es el instinto, conformado por un esquema rígido.</a:t>
            </a:r>
          </a:p>
          <a:p>
            <a:pPr algn="just"/>
            <a:r>
              <a:rPr lang="es-AR" sz="2500" dirty="0"/>
              <a:t>La inteligencia es adquirida, pero se constituye a instancias del instinto.</a:t>
            </a:r>
          </a:p>
          <a:p>
            <a:pPr algn="just"/>
            <a:endParaRPr lang="es-AR" sz="2500" dirty="0"/>
          </a:p>
          <a:p>
            <a:pPr algn="just"/>
            <a:endParaRPr lang="es-AR" sz="2500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C33612A4-0B77-4479-B2AA-F178599550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078A367A-3E83-4B48-A0F7-43FBE33328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3679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6870151-9189-4C3A-8379-EF3D95827A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Bombilla en fondo amarillo con rayos de luz y cable pintados">
            <a:extLst>
              <a:ext uri="{FF2B5EF4-FFF2-40B4-BE49-F238E27FC236}">
                <a16:creationId xmlns:a16="http://schemas.microsoft.com/office/drawing/2014/main" id="{28E314DB-CD97-6545-75DE-9FFFAADBC87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  <a:grayscl/>
          </a:blip>
          <a:srcRect t="8569"/>
          <a:stretch/>
        </p:blipFill>
        <p:spPr>
          <a:xfrm>
            <a:off x="305" y="10"/>
            <a:ext cx="12191695" cy="6857990"/>
          </a:xfrm>
          <a:prstGeom prst="rect">
            <a:avLst/>
          </a:prstGeom>
        </p:spPr>
      </p:pic>
      <p:sp>
        <p:nvSpPr>
          <p:cNvPr id="11" name="Slide Number Placeholder 7">
            <a:extLst>
              <a:ext uri="{FF2B5EF4-FFF2-40B4-BE49-F238E27FC236}">
                <a16:creationId xmlns:a16="http://schemas.microsoft.com/office/drawing/2014/main" id="{123EA69C-102A-4DD0-9547-05DCD271D1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12301" y="443732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defPPr>
              <a:defRPr lang="en-US"/>
            </a:defPPr>
            <a:lvl1pPr marL="0" algn="r" defTabSz="457200" rtl="0" eaLnBrk="1" latinLnBrk="0" hangingPunct="1">
              <a:defRPr sz="2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3" name="Footer Placeholder 6">
            <a:extLst>
              <a:ext uri="{FF2B5EF4-FFF2-40B4-BE49-F238E27FC236}">
                <a16:creationId xmlns:a16="http://schemas.microsoft.com/office/drawing/2014/main" id="{6A862265-5CA3-4C40-8582-7534C3B03C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76636" y="540921"/>
            <a:ext cx="49739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00EF80B-0391-4082-9AF5-F15B091B4C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193800"/>
            <a:ext cx="12192000" cy="5664199"/>
          </a:xfrm>
          <a:prstGeom prst="rect">
            <a:avLst/>
          </a:prstGeom>
          <a:gradFill flip="none" rotWithShape="1">
            <a:gsLst>
              <a:gs pos="0">
                <a:schemeClr val="bg2">
                  <a:lumMod val="87000"/>
                  <a:alpha val="4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DEA42DC-4A5E-C924-E284-ECB40B181D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8870" y="1193800"/>
            <a:ext cx="3594451" cy="4699000"/>
          </a:xfrm>
        </p:spPr>
        <p:txBody>
          <a:bodyPr anchor="ctr">
            <a:normAutofit/>
          </a:bodyPr>
          <a:lstStyle/>
          <a:p>
            <a:pPr algn="ctr"/>
            <a:r>
              <a:rPr lang="es-AR" dirty="0"/>
              <a:t>Relaciones entre conocimiento innato y adquirido</a:t>
            </a:r>
            <a:endParaRPr lang="en-US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D33AC32D-5F44-45F7-A0BD-7C11A86BED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600200"/>
            <a:ext cx="0" cy="3657600"/>
          </a:xfrm>
          <a:prstGeom prst="line">
            <a:avLst/>
          </a:prstGeom>
          <a:ln w="31750">
            <a:solidFill>
              <a:schemeClr val="tx1">
                <a:alpha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A4C22B-719F-02CB-1785-905F5CB725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636" y="1193800"/>
            <a:ext cx="6085091" cy="4699000"/>
          </a:xfrm>
        </p:spPr>
        <p:txBody>
          <a:bodyPr anchor="ctr">
            <a:normAutofit/>
          </a:bodyPr>
          <a:lstStyle/>
          <a:p>
            <a:pPr algn="just"/>
            <a:r>
              <a:rPr lang="es-AR" sz="2400" dirty="0"/>
              <a:t>Con la adición de información proveniente del medio, el instinto pierde su forma rígida, se amplía y se flexibiliza, aportando mayores y mejores soluciones que las provistas por el instinto.  Así, lo innato deviene en adquirido.</a:t>
            </a:r>
          </a:p>
          <a:p>
            <a:pPr algn="just"/>
            <a:r>
              <a:rPr lang="es-AR" sz="2400" dirty="0"/>
              <a:t>El nuevo conocimiento devenido del instinto innato, reduce los costos e incrementa beneficios, lo que lo hace inteligente (resuelve problemas).</a:t>
            </a:r>
            <a:endParaRPr lang="en-US" sz="2400" dirty="0"/>
          </a:p>
        </p:txBody>
      </p:sp>
      <p:sp>
        <p:nvSpPr>
          <p:cNvPr id="19" name="Date Placeholder 1">
            <a:extLst>
              <a:ext uri="{FF2B5EF4-FFF2-40B4-BE49-F238E27FC236}">
                <a16:creationId xmlns:a16="http://schemas.microsoft.com/office/drawing/2014/main" id="{3FBF03E8-C602-4192-9C52-F84B29FDCC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23229" y="6007878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07902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2D32A60-013B-47A8-8833-D242408091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E27932B-B694-4C4C-90D7-A0333A7C58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3C0D37F-D58D-49D3-949D-FDADEF9ADE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2303047"/>
            <a:ext cx="3272093" cy="2674198"/>
          </a:xfrm>
        </p:spPr>
        <p:txBody>
          <a:bodyPr anchor="t">
            <a:normAutofit/>
          </a:bodyPr>
          <a:lstStyle/>
          <a:p>
            <a:r>
              <a:rPr lang="es-AR" dirty="0"/>
              <a:t>¿cómo se aprende?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EBB0476-5CF0-4F44-8D68-5D42D7AEE4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1579" y="2146542"/>
            <a:ext cx="327209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5" name="Title 1">
            <a:extLst>
              <a:ext uri="{FF2B5EF4-FFF2-40B4-BE49-F238E27FC236}">
                <a16:creationId xmlns:a16="http://schemas.microsoft.com/office/drawing/2014/main" id="{A9DA474E-6B91-4200-840F-0257B2358A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51580" y="3122496"/>
            <a:ext cx="3530157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all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DF63C9AD-AE6E-4512-8171-91612E84C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FE1A49CE-B63D-457A-A180-1C883E1A63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9AAC8150-C294-46D5-9BFE-B55DD1136D5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48008631"/>
              </p:ext>
            </p:extLst>
          </p:nvPr>
        </p:nvGraphicFramePr>
        <p:xfrm>
          <a:off x="5141913" y="803275"/>
          <a:ext cx="5913437" cy="4637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240839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5" grpId="0">
        <p:bldAsOne/>
      </p:bldGraphic>
    </p:bldLst>
  </p:timing>
</p:sld>
</file>

<file path=ppt/theme/theme1.xml><?xml version="1.0" encoding="utf-8"?>
<a:theme xmlns:a="http://schemas.openxmlformats.org/drawingml/2006/main" name="Galería">
  <a:themeElements>
    <a:clrScheme name="Galería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ía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ía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215</TotalTime>
  <Words>686</Words>
  <Application>Microsoft Office PowerPoint</Application>
  <PresentationFormat>Panorámica</PresentationFormat>
  <Paragraphs>63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6" baseType="lpstr">
      <vt:lpstr>Arial</vt:lpstr>
      <vt:lpstr>Gill Sans MT</vt:lpstr>
      <vt:lpstr>Galería</vt:lpstr>
      <vt:lpstr>La cognición según Piaget  </vt:lpstr>
      <vt:lpstr>Objetivos </vt:lpstr>
      <vt:lpstr>La cognición</vt:lpstr>
      <vt:lpstr>Relaciones entre biología y conocimiento ontogenia y filogenia de la cognición</vt:lpstr>
      <vt:lpstr>Presentación de PowerPoint</vt:lpstr>
      <vt:lpstr>Los tipos de conocimiento</vt:lpstr>
      <vt:lpstr>Relaciones entre conocimiento innato y adquirido</vt:lpstr>
      <vt:lpstr>Relaciones entre conocimiento innato y adquirido</vt:lpstr>
      <vt:lpstr>¿cómo se aprende?</vt:lpstr>
      <vt:lpstr>Presentación de PowerPoint</vt:lpstr>
      <vt:lpstr>Regulaciones orgánicas y cognoscitivas</vt:lpstr>
      <vt:lpstr>El sistema epigenético</vt:lpstr>
      <vt:lpstr>Las funciones vitales y su relación con la comprensión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Cátedra Biología del Aprendizaje Dr. Aníbal R. Bar</dc:title>
  <dc:creator>Usuario</dc:creator>
  <cp:lastModifiedBy>pablo diaz</cp:lastModifiedBy>
  <cp:revision>61</cp:revision>
  <dcterms:created xsi:type="dcterms:W3CDTF">2020-08-20T17:11:35Z</dcterms:created>
  <dcterms:modified xsi:type="dcterms:W3CDTF">2025-09-15T09:38:02Z</dcterms:modified>
</cp:coreProperties>
</file>