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84" r:id="rId3"/>
    <p:sldId id="287" r:id="rId4"/>
    <p:sldId id="285" r:id="rId5"/>
    <p:sldId id="286" r:id="rId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D44765-9247-43B2-98A4-8FE687BB3C06}" type="datetimeFigureOut">
              <a:rPr lang="es-AR" smtClean="0"/>
              <a:t>13/8/2025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9635436-E97F-45C0-AE4B-31854E1C2E00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9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4765-9247-43B2-98A4-8FE687BB3C06}" type="datetimeFigureOut">
              <a:rPr lang="es-AR" smtClean="0"/>
              <a:t>13/8/2025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436-E97F-45C0-AE4B-31854E1C2E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006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4765-9247-43B2-98A4-8FE687BB3C06}" type="datetimeFigureOut">
              <a:rPr lang="es-AR" smtClean="0"/>
              <a:t>13/8/2025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436-E97F-45C0-AE4B-31854E1C2E00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17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4765-9247-43B2-98A4-8FE687BB3C06}" type="datetimeFigureOut">
              <a:rPr lang="es-AR" smtClean="0"/>
              <a:t>13/8/2025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436-E97F-45C0-AE4B-31854E1C2E00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50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4765-9247-43B2-98A4-8FE687BB3C06}" type="datetimeFigureOut">
              <a:rPr lang="es-AR" smtClean="0"/>
              <a:t>13/8/2025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436-E97F-45C0-AE4B-31854E1C2E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991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4765-9247-43B2-98A4-8FE687BB3C06}" type="datetimeFigureOut">
              <a:rPr lang="es-AR" smtClean="0"/>
              <a:t>13/8/2025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436-E97F-45C0-AE4B-31854E1C2E00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364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4765-9247-43B2-98A4-8FE687BB3C06}" type="datetimeFigureOut">
              <a:rPr lang="es-AR" smtClean="0"/>
              <a:t>13/8/2025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436-E97F-45C0-AE4B-31854E1C2E00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878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4765-9247-43B2-98A4-8FE687BB3C06}" type="datetimeFigureOut">
              <a:rPr lang="es-AR" smtClean="0"/>
              <a:t>13/8/2025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436-E97F-45C0-AE4B-31854E1C2E00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4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4765-9247-43B2-98A4-8FE687BB3C06}" type="datetimeFigureOut">
              <a:rPr lang="es-AR" smtClean="0"/>
              <a:t>13/8/2025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436-E97F-45C0-AE4B-31854E1C2E00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39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4765-9247-43B2-98A4-8FE687BB3C06}" type="datetimeFigureOut">
              <a:rPr lang="es-AR" smtClean="0"/>
              <a:t>13/8/2025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436-E97F-45C0-AE4B-31854E1C2E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852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4765-9247-43B2-98A4-8FE687BB3C06}" type="datetimeFigureOut">
              <a:rPr lang="es-AR" smtClean="0"/>
              <a:t>13/8/2025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436-E97F-45C0-AE4B-31854E1C2E00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34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4765-9247-43B2-98A4-8FE687BB3C06}" type="datetimeFigureOut">
              <a:rPr lang="es-AR" smtClean="0"/>
              <a:t>13/8/2025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436-E97F-45C0-AE4B-31854E1C2E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289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4765-9247-43B2-98A4-8FE687BB3C06}" type="datetimeFigureOut">
              <a:rPr lang="es-AR" smtClean="0"/>
              <a:t>13/8/2025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436-E97F-45C0-AE4B-31854E1C2E00}" type="slidenum">
              <a:rPr lang="es-AR" smtClean="0"/>
              <a:t>‹Nº›</a:t>
            </a:fld>
            <a:endParaRPr lang="es-A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67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4765-9247-43B2-98A4-8FE687BB3C06}" type="datetimeFigureOut">
              <a:rPr lang="es-AR" smtClean="0"/>
              <a:t>13/8/2025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436-E97F-45C0-AE4B-31854E1C2E00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64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4765-9247-43B2-98A4-8FE687BB3C06}" type="datetimeFigureOut">
              <a:rPr lang="es-AR" smtClean="0"/>
              <a:t>13/8/2025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436-E97F-45C0-AE4B-31854E1C2E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810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4765-9247-43B2-98A4-8FE687BB3C06}" type="datetimeFigureOut">
              <a:rPr lang="es-AR" smtClean="0"/>
              <a:t>13/8/2025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436-E97F-45C0-AE4B-31854E1C2E00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83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4765-9247-43B2-98A4-8FE687BB3C06}" type="datetimeFigureOut">
              <a:rPr lang="es-AR" smtClean="0"/>
              <a:t>13/8/2025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5436-E97F-45C0-AE4B-31854E1C2E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927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D44765-9247-43B2-98A4-8FE687BB3C06}" type="datetimeFigureOut">
              <a:rPr lang="es-AR" smtClean="0"/>
              <a:t>13/8/2025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635436-E97F-45C0-AE4B-31854E1C2E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874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1"/>
            <a:ext cx="9144000" cy="3640708"/>
          </a:xfrm>
        </p:spPr>
        <p:txBody>
          <a:bodyPr>
            <a:noAutofit/>
          </a:bodyPr>
          <a:lstStyle/>
          <a:p>
            <a:pPr algn="ctr"/>
            <a:br>
              <a:rPr lang="es-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 Nacional del Nordeste</a:t>
            </a:r>
            <a:br>
              <a:rPr lang="es-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Facultad de Humanidades</a:t>
            </a:r>
            <a:br>
              <a:rPr lang="es-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Biología del Aprendizaje-2025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995081"/>
            <a:ext cx="9144000" cy="1255594"/>
          </a:xfrm>
        </p:spPr>
        <p:txBody>
          <a:bodyPr>
            <a:normAutofit/>
          </a:bodyPr>
          <a:lstStyle/>
          <a:p>
            <a:pPr algn="ctr"/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Mg. Juan Pablo Díaz</a:t>
            </a:r>
          </a:p>
        </p:txBody>
      </p:sp>
    </p:spTree>
    <p:extLst>
      <p:ext uri="{BB962C8B-B14F-4D97-AF65-F5344CB8AC3E}">
        <p14:creationId xmlns:p14="http://schemas.microsoft.com/office/powerpoint/2010/main" val="231920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Seguimos trabajando con Aula inversa:</a:t>
            </a:r>
            <a:br>
              <a:rPr lang="es-AR" dirty="0"/>
            </a:br>
            <a:r>
              <a:rPr lang="es-AR" dirty="0"/>
              <a:t>Análisis de imagen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325253"/>
          </a:xfrm>
        </p:spPr>
        <p:txBody>
          <a:bodyPr/>
          <a:lstStyle/>
          <a:p>
            <a:pPr marL="0" indent="0">
              <a:buNone/>
            </a:pPr>
            <a:r>
              <a:rPr lang="es-AR" dirty="0"/>
              <a:t>Consigna:</a:t>
            </a:r>
          </a:p>
          <a:p>
            <a:pPr marL="0" indent="0">
              <a:buNone/>
            </a:pPr>
            <a:r>
              <a:rPr lang="es-AR" dirty="0"/>
              <a:t>1. Mirar la siguiente imagen y rescatar detalles de interés </a:t>
            </a:r>
          </a:p>
          <a:p>
            <a:endParaRPr lang="es-AR" dirty="0"/>
          </a:p>
          <a:p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57" y="3584764"/>
            <a:ext cx="8488907" cy="214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4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FF4E7-7823-C353-CC86-E6B8F8F00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53105"/>
          </a:xfrm>
        </p:spPr>
        <p:txBody>
          <a:bodyPr/>
          <a:lstStyle/>
          <a:p>
            <a:r>
              <a:rPr lang="es-AR" dirty="0"/>
              <a:t>Imagen 2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278BC1D-EE9B-2ECC-593B-63F3D439A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13" y="2447778"/>
            <a:ext cx="7835704" cy="3601329"/>
          </a:xfrm>
        </p:spPr>
      </p:pic>
    </p:spTree>
    <p:extLst>
      <p:ext uri="{BB962C8B-B14F-4D97-AF65-F5344CB8AC3E}">
        <p14:creationId xmlns:p14="http://schemas.microsoft.com/office/powerpoint/2010/main" val="378033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569493"/>
            <a:ext cx="9601196" cy="4306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dirty="0"/>
              <a:t>2. Lea y retome los conceptos de:</a:t>
            </a:r>
          </a:p>
          <a:p>
            <a:pPr algn="just" fontAlgn="base"/>
            <a:r>
              <a:rPr lang="es-ES" dirty="0"/>
              <a:t>Bertalanffy, L. (2006) Teoría general de los sistemas. FCE. México.</a:t>
            </a:r>
          </a:p>
          <a:p>
            <a:pPr algn="just" fontAlgn="base"/>
            <a:r>
              <a:rPr lang="es-ES" dirty="0"/>
              <a:t>Capra, F. (2006) La trama de la vida. Anagrama. Barcelona.</a:t>
            </a:r>
          </a:p>
          <a:p>
            <a:pPr marL="0" indent="0" algn="just">
              <a:buNone/>
            </a:pPr>
            <a:r>
              <a:rPr lang="es-AR" dirty="0"/>
              <a:t>3. ¿A qué Modelo de Fenómeno Biológico hacen referencia estas imágenes?</a:t>
            </a:r>
          </a:p>
          <a:p>
            <a:pPr marL="0" indent="0" algn="just">
              <a:buNone/>
            </a:pPr>
            <a:r>
              <a:rPr lang="es-AR" dirty="0"/>
              <a:t>4. Realice una explicación de la imagen 1 y 2. Recordar en citar las fuentes (Normas APA).</a:t>
            </a:r>
          </a:p>
          <a:p>
            <a:pPr marL="0" indent="0" algn="just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4913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270C7-D20B-A562-EF90-A0E753CB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4400" b="1" dirty="0">
                <a:latin typeface="Arial" panose="020B0604020202020204" pitchFamily="34" charset="0"/>
                <a:cs typeface="Arial" panose="020B0604020202020204" pitchFamily="34" charset="0"/>
              </a:rPr>
              <a:t>Esta actividad la compartiremos el día 18 de agosto en el encuentro presencial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2F3B33-8688-2ED2-1219-2B4E11D1C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982350"/>
            <a:ext cx="9601196" cy="2893517"/>
          </a:xfrm>
        </p:spPr>
        <p:txBody>
          <a:bodyPr/>
          <a:lstStyle/>
          <a:p>
            <a:pPr marL="0" indent="0">
              <a:buClr>
                <a:srgbClr val="BC9670"/>
              </a:buClr>
              <a:buNone/>
            </a:pPr>
            <a:r>
              <a:rPr lang="es-AR" b="1" dirty="0">
                <a:latin typeface="Arial"/>
                <a:cs typeface="Arial"/>
              </a:rPr>
              <a:t>Las/os invitamos a seguir estudiando y construyendo el saber con el propósito de compartir con los demás.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BC9670"/>
              </a:buClr>
              <a:buNone/>
            </a:pP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BC9670"/>
              </a:buClr>
              <a:buNone/>
            </a:pPr>
            <a:r>
              <a:rPr lang="es-AR" b="1" dirty="0">
                <a:latin typeface="Arial"/>
                <a:cs typeface="Arial"/>
              </a:rPr>
              <a:t> Adelante!!!</a:t>
            </a:r>
          </a:p>
          <a:p>
            <a:pPr marL="0" indent="0">
              <a:buNone/>
            </a:pPr>
            <a:r>
              <a:rPr lang="es-AR" b="1" dirty="0">
                <a:latin typeface="Arial"/>
                <a:cs typeface="Arial"/>
              </a:rPr>
              <a:t>  Equipo docente.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44892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1084</TotalTime>
  <Words>164</Words>
  <Application>Microsoft Office PowerPoint</Application>
  <PresentationFormat>Panorámica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Garamond</vt:lpstr>
      <vt:lpstr>Times New Roman</vt:lpstr>
      <vt:lpstr>Orgánico</vt:lpstr>
      <vt:lpstr>  Universidad Nacional del Nordeste Facultad de Humanidades Biología del Aprendizaje-2025</vt:lpstr>
      <vt:lpstr>Seguimos trabajando con Aula inversa: Análisis de imagen</vt:lpstr>
      <vt:lpstr>Imagen 2</vt:lpstr>
      <vt:lpstr>Presentación de PowerPoint</vt:lpstr>
      <vt:lpstr>Esta actividad la compartiremos el día 18 de agosto en el encuentro presencial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Profesorado Universitario</dc:title>
  <dc:creator>PabloDiaz</dc:creator>
  <cp:lastModifiedBy>pablo diaz</cp:lastModifiedBy>
  <cp:revision>76</cp:revision>
  <dcterms:created xsi:type="dcterms:W3CDTF">2018-03-02T16:31:33Z</dcterms:created>
  <dcterms:modified xsi:type="dcterms:W3CDTF">2025-08-13T13:49:27Z</dcterms:modified>
</cp:coreProperties>
</file>